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0" r:id="rId1"/>
  </p:sldMasterIdLst>
  <p:notesMasterIdLst>
    <p:notesMasterId r:id="rId18"/>
  </p:notesMasterIdLst>
  <p:handoutMasterIdLst>
    <p:handoutMasterId r:id="rId19"/>
  </p:handoutMasterIdLst>
  <p:sldIdLst>
    <p:sldId id="542" r:id="rId2"/>
    <p:sldId id="543" r:id="rId3"/>
    <p:sldId id="544" r:id="rId4"/>
    <p:sldId id="545" r:id="rId5"/>
    <p:sldId id="546" r:id="rId6"/>
    <p:sldId id="547" r:id="rId7"/>
    <p:sldId id="549" r:id="rId8"/>
    <p:sldId id="548" r:id="rId9"/>
    <p:sldId id="556" r:id="rId10"/>
    <p:sldId id="550" r:id="rId11"/>
    <p:sldId id="555" r:id="rId12"/>
    <p:sldId id="551" r:id="rId13"/>
    <p:sldId id="554" r:id="rId14"/>
    <p:sldId id="553" r:id="rId15"/>
    <p:sldId id="552" r:id="rId16"/>
    <p:sldId id="283" r:id="rId17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iscoSansTT" panose="020B0503020201020303" pitchFamily="34" charset="0"/>
      <p:regular r:id="rId24"/>
      <p:bold r:id="rId25"/>
      <p:italic r:id="rId26"/>
      <p:boldItalic r:id="rId27"/>
    </p:embeddedFont>
    <p:embeddedFont>
      <p:font typeface="CiscoSansTT ExtraLight" panose="020B0303020201020303" pitchFamily="34" charset="0"/>
      <p:regular r:id="rId28"/>
      <p:italic r:id="rId29"/>
    </p:embeddedFont>
    <p:embeddedFont>
      <p:font typeface="CiscoSansTT Light" panose="020B0503020201020303" pitchFamily="34" charset="0"/>
      <p:regular r:id="rId30"/>
      <p:italic r:id="rId31"/>
    </p:embeddedFont>
    <p:embeddedFont>
      <p:font typeface="CiscoSansTT Medium" panose="020B0503020201020303" pitchFamily="34" charset="0"/>
      <p:regular r:id="rId32"/>
      <p:italic r:id="rId33"/>
    </p:embeddedFont>
  </p:embeddedFontLst>
  <p:custDataLst>
    <p:tags r:id="rId34"/>
  </p:custDataLst>
  <p:defaultTextStyle>
    <a:defPPr>
      <a:defRPr lang="en-US"/>
    </a:defPPr>
    <a:lvl1pPr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09559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219119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828678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438238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3047797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3657357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4266915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4876475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7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84" autoAdjust="0"/>
    <p:restoredTop sz="81784" autoAdjust="0"/>
  </p:normalViewPr>
  <p:slideViewPr>
    <p:cSldViewPr snapToGrid="0" snapToObjects="1" showGuides="1">
      <p:cViewPr varScale="1">
        <p:scale>
          <a:sx n="91" d="100"/>
          <a:sy n="91" d="100"/>
        </p:scale>
        <p:origin x="1808" y="192"/>
      </p:cViewPr>
      <p:guideLst/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12756"/>
    </p:cViewPr>
  </p:sorterViewPr>
  <p:notesViewPr>
    <p:cSldViewPr snapToGrid="0" snapToObjects="1" showGuides="1">
      <p:cViewPr varScale="1">
        <p:scale>
          <a:sx n="86" d="100"/>
          <a:sy n="86" d="100"/>
        </p:scale>
        <p:origin x="39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8/3/22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8/3/22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609559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219119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828678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438238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3047797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57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15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75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683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863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can see a licenseAccountLicenseData record from Intersight in Splunk.  The native JSON formatting from the API is preserved and fields are extracted automatically.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25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can search and report on activity from the </a:t>
            </a:r>
            <a:r>
              <a:rPr lang="en-US" dirty="0" err="1"/>
              <a:t>aaaAuditRecords</a:t>
            </a:r>
            <a:r>
              <a:rPr lang="en-US" dirty="0"/>
              <a:t> </a:t>
            </a:r>
            <a:r>
              <a:rPr lang="en-US" dirty="0" err="1"/>
              <a:t>sourcetype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48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can search and summarize the Advisory records from Intersight.  We can see that the INTEL-SA-00601 advisory is affecting 31 servers.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614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report on Alarms.  We can combine data from the </a:t>
            </a:r>
            <a:r>
              <a:rPr lang="en-US" dirty="0" err="1"/>
              <a:t>condAlarms</a:t>
            </a:r>
            <a:r>
              <a:rPr lang="en-US" dirty="0"/>
              <a:t> </a:t>
            </a:r>
            <a:r>
              <a:rPr lang="en-US" dirty="0" err="1"/>
              <a:t>sourcetype</a:t>
            </a:r>
            <a:r>
              <a:rPr lang="en-US" dirty="0"/>
              <a:t> with data from the </a:t>
            </a:r>
            <a:r>
              <a:rPr lang="en-US" dirty="0" err="1"/>
              <a:t>computePhysicalSummaries</a:t>
            </a:r>
            <a:r>
              <a:rPr lang="en-US" dirty="0"/>
              <a:t> </a:t>
            </a:r>
            <a:r>
              <a:rPr lang="en-US" dirty="0" err="1"/>
              <a:t>sourcetype</a:t>
            </a:r>
            <a:r>
              <a:rPr lang="en-US" dirty="0"/>
              <a:t> to provide a correlated view.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611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report on inventory in a combined way.  We put together compute and network </a:t>
            </a:r>
            <a:r>
              <a:rPr lang="en-US" dirty="0" err="1"/>
              <a:t>sourcetypes</a:t>
            </a:r>
            <a:r>
              <a:rPr lang="en-US" dirty="0"/>
              <a:t> and calculate a Health column from the </a:t>
            </a:r>
            <a:r>
              <a:rPr lang="en-US" dirty="0" err="1"/>
              <a:t>AlarmSummary</a:t>
            </a:r>
            <a:r>
              <a:rPr lang="en-US" dirty="0"/>
              <a:t> object.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071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pull together many </a:t>
            </a:r>
            <a:r>
              <a:rPr lang="en-US" dirty="0" err="1"/>
              <a:t>sourcetypes</a:t>
            </a:r>
            <a:r>
              <a:rPr lang="en-US" dirty="0"/>
              <a:t> for a report on Hyperflex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812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n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68042" y="431800"/>
            <a:ext cx="714359" cy="37534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B1806B9-59E1-8EE1-4B4C-90B4D0E1F8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3200817"/>
            <a:ext cx="10972800" cy="1504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/>
              </a:defRPr>
            </a:lvl1pPr>
          </a:lstStyle>
          <a:p>
            <a:r>
              <a:rPr lang="en-GB" dirty="0"/>
              <a:t>Presentation title </a:t>
            </a:r>
            <a:br>
              <a:rPr lang="en-GB" dirty="0"/>
            </a:br>
            <a:r>
              <a:rPr lang="en-GB" dirty="0"/>
              <a:t>goes here</a:t>
            </a:r>
            <a:endParaRPr lang="en-US" dirty="0"/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0752FE33-C659-2420-3AB6-DE44957C4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4807254"/>
            <a:ext cx="10972800" cy="398668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 typeface="Arial" panose="020B0604020202020204" pitchFamily="34" charset="0"/>
              <a:buNone/>
              <a:defRPr sz="20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2" name="Speaker Name">
            <a:extLst>
              <a:ext uri="{FF2B5EF4-FFF2-40B4-BE49-F238E27FC236}">
                <a16:creationId xmlns:a16="http://schemas.microsoft.com/office/drawing/2014/main" id="{41F71C68-0397-BAD0-2DDC-F934B0E3B2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" y="5314225"/>
            <a:ext cx="10972800" cy="80717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  <a:defRPr sz="1300" b="0" i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  <a:p>
            <a:r>
              <a:rPr lang="en-GB" dirty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25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7A1D91-B0C5-82DE-7D46-53E481769C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2382521"/>
            <a:ext cx="3489235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6024974-A0B0-7C6B-9AD0-E630E95DA9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5" y="2812144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F39481-2908-3822-701D-5FF87E1F03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3165" y="2382521"/>
            <a:ext cx="3489235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390454E-C6EF-BF2D-F598-5D31E91A5C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93165" y="2812144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BD0ABDF-0D5E-A765-9F69-3BC9541847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2645" y="2382521"/>
            <a:ext cx="3489235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7A872EF-F192-39C4-B234-D15D6561B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2645" y="2812144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3EB9F6D8-47DF-1F5B-55DF-071309C37F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9392" y="1766048"/>
            <a:ext cx="3486912" cy="44375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B9F0F59-8C07-4391-070A-F127239E5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96015" y="1766048"/>
            <a:ext cx="3486912" cy="44375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E2AD77B-1466-B731-C28A-2731D668CC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792" y="1766048"/>
            <a:ext cx="3489235" cy="44375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81B37B4-1168-CDEB-FB62-4B4E3C4E0A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6076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333" b="0" i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marketing icon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7EBF19C-49E3-D24F-8832-1A12184F66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79" y="3668310"/>
            <a:ext cx="5178612" cy="13153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3148D23F-4FB0-0283-D700-8A06DCABC2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621" y="2938820"/>
            <a:ext cx="5178611" cy="48274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5C6BDEC-E33F-4C34-5403-6A238AB80D5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99978" y="16076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333" b="0" i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marketing icon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136F578-A3CF-9005-0901-E724D7D5226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3668310"/>
            <a:ext cx="5178612" cy="13153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DFE46B3-A8B5-C645-B495-DA6D531805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758" y="2938820"/>
            <a:ext cx="5178611" cy="48274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0EB105-4FE7-7E30-8C23-A63566AB41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658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hree Column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6CA1346-1D62-4F41-BA11-B3EEBA6B51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0226" y="2946254"/>
            <a:ext cx="3511549" cy="48274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3E5B521-5917-164E-BF18-105160A01C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76847" y="2946254"/>
            <a:ext cx="3511549" cy="48274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0721738F-FD2D-4146-A62E-4ECD6E8AF6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2771" y="2946254"/>
            <a:ext cx="3511549" cy="48274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143D29F-44CB-0E44-8852-5377E5E8F5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9394" y="16076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333" b="0" i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marketing 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6076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333" b="0" i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marketing icon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E6224FA-C881-7942-88CA-85C557540C4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86661" y="16076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333" b="0" i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marketing icon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7EBF19C-49E3-D24F-8832-1A12184F66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5" y="3675743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1125D49-7617-524D-93FF-568220A243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50253" y="3675743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2FC023A-9146-A042-BD74-7CC8EF53A0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02968" y="3675743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B88B2C6-7B71-2E10-C2D7-2073ED166C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2817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C30067D-BDB2-4ED3-9FF2-9A7F7110F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878F7B9-C122-B8FB-05FB-508A64772A9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5928" y="739630"/>
            <a:ext cx="7460073" cy="48274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352827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E84602F-A2F5-0AB3-EDDA-2F6FBCDFA8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1792" y="1600200"/>
            <a:ext cx="10960608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98" indent="-228598">
              <a:lnSpc>
                <a:spcPct val="95000"/>
              </a:lnSpc>
              <a:spcBef>
                <a:spcPts val="1480"/>
              </a:spcBef>
              <a:buClr>
                <a:schemeClr val="accent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609595" indent="-220132">
              <a:lnSpc>
                <a:spcPct val="95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914392" indent="-146050">
              <a:buClr>
                <a:schemeClr val="accent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CiscoSansTT" panose="020B0503020201020303" pitchFamily="34" charset="0"/>
                <a:ea typeface="CiscoSansTT" panose="020B0503020201020303" pitchFamily="34" charset="0"/>
                <a:cs typeface="CiscoSansTT" panose="020B0503020201020303" pitchFamily="34" charset="0"/>
              </a:defRPr>
            </a:lvl3pPr>
            <a:lvl4pPr marL="1214703" indent="-228552">
              <a:buClr>
                <a:schemeClr val="accent1"/>
              </a:buClr>
              <a:buSzPct val="80000"/>
              <a:buFont typeface="Arial"/>
              <a:buChar char="•"/>
              <a:defRPr sz="1333" b="0" i="0">
                <a:solidFill>
                  <a:schemeClr val="tx1"/>
                </a:solidFill>
                <a:latin typeface="CiscoSansTT Medium" panose="020B0503020201020303" pitchFamily="34" charset="0"/>
                <a:ea typeface="CiscoSansTT Medium" panose="020B0503020201020303" pitchFamily="34" charset="0"/>
                <a:cs typeface="CiscoSansTT Medium" panose="020B0503020201020303" pitchFamily="34" charset="0"/>
              </a:defRPr>
            </a:lvl4pPr>
            <a:lvl5pPr marL="1443255" indent="-224318">
              <a:buClr>
                <a:schemeClr val="bg2"/>
              </a:buClr>
              <a:buSzPct val="80000"/>
              <a:buFont typeface="Arial"/>
              <a:buChar char="•"/>
              <a:defRPr sz="1333" b="0" i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9A4C47A-6966-3B09-BD1C-38665845F9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1FCB4DFA-B41D-91DA-5108-E390AFFDD5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5928" y="739630"/>
            <a:ext cx="7460073" cy="48274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271038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11">
            <a:extLst>
              <a:ext uri="{FF2B5EF4-FFF2-40B4-BE49-F238E27FC236}">
                <a16:creationId xmlns:a16="http://schemas.microsoft.com/office/drawing/2014/main" id="{C83B223E-030E-74D0-B6FA-BEC3DA7BD3F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21102" y="1602317"/>
            <a:ext cx="10974395" cy="37397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B8D9E7-EAC8-4A5C-4139-BA396711F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4"/>
            <a:ext cx="5463875" cy="2499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Table caption goes here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D6F855F-C6CE-B2F9-57E7-33E8ABD1C6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ABDEAAE-DE1D-CF0D-8281-B39078C1DE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5928" y="739630"/>
            <a:ext cx="7460073" cy="48274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8CE7DB6-039C-AC58-5C90-9B19A4AA26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4"/>
            <a:ext cx="5463875" cy="2499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Table caption goes here</a:t>
            </a:r>
          </a:p>
        </p:txBody>
      </p:sp>
      <p:sp>
        <p:nvSpPr>
          <p:cNvPr id="14" name="Chart Placeholder 2">
            <a:extLst>
              <a:ext uri="{FF2B5EF4-FFF2-40B4-BE49-F238E27FC236}">
                <a16:creationId xmlns:a16="http://schemas.microsoft.com/office/drawing/2014/main" id="{BD75F8AD-CDF4-CE28-1C24-08F6FA9598D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21792" y="1600200"/>
            <a:ext cx="10960608" cy="374438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05B1628-7130-AF0C-17E8-DBDAD70013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7267393-CC82-21AE-BF48-82206C9952E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5928" y="739630"/>
            <a:ext cx="7460073" cy="48274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6D804B-991F-15D0-1B5C-852F088F22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4"/>
            <a:ext cx="5463875" cy="2499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Table caption goes here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E762CBB-3A34-48C3-DD45-61F4F2FD1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" y="1600200"/>
            <a:ext cx="10961511" cy="37397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80917" marR="0" indent="-380917" algn="ctr" defTabSz="60946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14E7A9D-AA27-1BDE-DF75-A66B1A4E9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DB9C6A2-1768-FE67-38C1-DAE221A3B7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5928" y="739630"/>
            <a:ext cx="7460073" cy="48274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387182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8A973767-6838-8C37-C9AB-EBCBB78A52A3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625928" y="450012"/>
            <a:ext cx="7460073" cy="48274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215148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22ACBA-6A0D-C74B-AFCB-38D9D94CE143}"/>
              </a:ext>
            </a:extLst>
          </p:cNvPr>
          <p:cNvSpPr/>
          <p:nvPr userDrawn="1"/>
        </p:nvSpPr>
        <p:spPr>
          <a:xfrm>
            <a:off x="6104471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 dirty="0">
              <a:latin typeface="CiscoSansTT ExtraLight" panose="020B03030202010203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0442CC-18E0-97B7-E62C-0397FB0252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7425" y="1766047"/>
            <a:ext cx="3489235" cy="44375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 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F030301-E75F-E7BE-D423-283E76983D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425" y="2421515"/>
            <a:ext cx="3489235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CFD8466-F4CC-C5A0-9C5C-BABB06B921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25" y="2852062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6C75B5F-2754-AB33-5A12-A2F80412EA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051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nigh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011" y="3200817"/>
            <a:ext cx="10962553" cy="1504200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/>
              </a:defRPr>
            </a:lvl1pPr>
          </a:lstStyle>
          <a:p>
            <a:r>
              <a:rPr lang="en-GB" dirty="0"/>
              <a:t>Presentation title </a:t>
            </a:r>
            <a:br>
              <a:rPr lang="en-GB" dirty="0"/>
            </a:br>
            <a:r>
              <a:rPr lang="en-GB" dirty="0"/>
              <a:t>goes here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011" y="4807254"/>
            <a:ext cx="10962553" cy="39866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>
              <a:buFont typeface="Arial" panose="020B0604020202020204" pitchFamily="34" charset="0"/>
              <a:buNone/>
              <a:defRPr sz="20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011" y="5314225"/>
            <a:ext cx="10962553" cy="807177"/>
          </a:xfrm>
          <a:prstGeom prst="rect">
            <a:avLst/>
          </a:prstGeom>
          <a:noFill/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  <a:defRPr sz="1300" b="0" i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  <a:p>
            <a:r>
              <a:rPr lang="en-GB" dirty="0"/>
              <a:t>Date</a:t>
            </a:r>
            <a:endParaRPr lang="en-US" dirty="0"/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7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night Half Pa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B0442CC-18E0-97B7-E62C-0397FB0252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7425" y="1766047"/>
            <a:ext cx="3489235" cy="44375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 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F030301-E75F-E7BE-D423-283E76983D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425" y="2421515"/>
            <a:ext cx="3489235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CFD8466-F4CC-C5A0-9C5C-BABB06B921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25" y="2852062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6C75B5F-2754-AB33-5A12-A2F80412EA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9656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 dirty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00FB767-EEA9-D740-8EE8-2114332F62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904" y="2209802"/>
            <a:ext cx="5451437" cy="195562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267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Slide copy should</a:t>
            </a:r>
            <a:br>
              <a:rPr lang="en-GB" dirty="0"/>
            </a:br>
            <a:r>
              <a:rPr lang="en-GB" dirty="0"/>
              <a:t>go here</a:t>
            </a:r>
            <a:endParaRPr lang="en-US" dirty="0"/>
          </a:p>
        </p:txBody>
      </p:sp>
      <p:pic>
        <p:nvPicPr>
          <p:cNvPr id="21" name="Picture 7">
            <a:extLst>
              <a:ext uri="{FF2B5EF4-FFF2-40B4-BE49-F238E27FC236}">
                <a16:creationId xmlns:a16="http://schemas.microsoft.com/office/drawing/2014/main" id="{C8840F6B-282B-A945-9690-ABC74CE8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C5D8762-2A1E-3E48-9704-3A8D36FCB834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83796"/>
            <a:ext cx="4534733" cy="164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33" b="0" i="0" spc="27" baseline="0" dirty="0">
                <a:solidFill>
                  <a:srgbClr val="0D274D"/>
                </a:solidFill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© 2022  Cisco and/or its affiliates. All rights reserved.   Cisco Confidential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9178804-B96E-BE4F-9C01-F123A4E797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3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496D4BA-1A90-CD12-46A7-BEFF3610D8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60302" y="758396"/>
            <a:ext cx="3968097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5754773-B320-74FF-360B-AE12573C9F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60302" y="2689016"/>
            <a:ext cx="3968097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E77DDFA-F376-BD29-5DEA-72F5308CBF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60302" y="4610989"/>
            <a:ext cx="3968097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2102193-3492-4BAB-8F98-FC7C55191E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0302" y="1190595"/>
            <a:ext cx="3968097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A6491F4-97AD-1094-3D4C-75416A30CE3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60302" y="3112568"/>
            <a:ext cx="3968097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92FD8C7-8C8B-6909-C32B-EAA567C1FE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60302" y="5043187"/>
            <a:ext cx="3968097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568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E8268D0-2B6B-14C3-F3A8-834B9EAEC7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60302" y="758396"/>
            <a:ext cx="3968097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A14A143-03AF-F347-89FC-0666167C56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60302" y="2689016"/>
            <a:ext cx="3968097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E323F44-643B-8464-6F8E-6F0C68F4A75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60302" y="4610989"/>
            <a:ext cx="3968097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7D7AA59-52D3-A85E-06D7-7D6C84CBBB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0302" y="1190595"/>
            <a:ext cx="3968097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481995A-7D97-808B-623A-0F2B9B54B1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60302" y="3112568"/>
            <a:ext cx="3968097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2C22A22-15C4-D3F3-399F-EBDDB222B28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60302" y="5043187"/>
            <a:ext cx="3968097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576ECFD-ABB0-1491-EDD7-7F12498F6C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904" y="2209802"/>
            <a:ext cx="5451437" cy="195562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267" b="0" i="0" spc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Slide copy should</a:t>
            </a:r>
            <a:br>
              <a:rPr lang="en-GB" dirty="0"/>
            </a:br>
            <a:r>
              <a:rPr lang="en-GB" dirty="0"/>
              <a:t>go here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EDD64BB-96E9-B53B-7D4D-690B8C23D0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582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104471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 dirty="0">
              <a:latin typeface="CiscoSansTT ExtraLight" panose="020B03030202010203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00FB767-EEA9-D740-8EE8-2114332F62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6048" y="2209802"/>
            <a:ext cx="5451437" cy="195562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267" b="0" i="0" spc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Slide copy should</a:t>
            </a:r>
            <a:br>
              <a:rPr lang="en-GB" dirty="0"/>
            </a:br>
            <a:r>
              <a:rPr lang="en-GB" dirty="0"/>
              <a:t>go here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081E8E-66F3-8D24-1304-D061062DF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60305" y="758396"/>
            <a:ext cx="3980795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BF728C7-DBC7-38D7-00D3-F60D887793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60305" y="2689016"/>
            <a:ext cx="3980795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69357B9-DEB6-9F92-1DE4-7DBA5A5D9B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60305" y="4610989"/>
            <a:ext cx="3980795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6D36A6F-D633-41AB-6F29-C4A7CBFDE2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0305" y="1190595"/>
            <a:ext cx="398079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A5C30BC-62C3-9AC5-E1F2-050CFEBDF3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60305" y="3112568"/>
            <a:ext cx="398079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406770A-887F-8649-0DFA-7752B949AF1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60305" y="5043187"/>
            <a:ext cx="398079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D48D0B9-5AAE-5EA0-915E-F4A587C78D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6425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tex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F37C714-926C-B64D-A4F5-C938E3E4ED20}"/>
              </a:ext>
            </a:extLst>
          </p:cNvPr>
          <p:cNvSpPr/>
          <p:nvPr userDrawn="1"/>
        </p:nvSpPr>
        <p:spPr>
          <a:xfrm>
            <a:off x="6104471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 dirty="0">
              <a:latin typeface="CiscoSansTT ExtraLight" panose="020B0303020201020303" pitchFamily="34" charset="0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CBB27D-4ECC-7D57-A8D7-9837ACB4C78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60304" y="758396"/>
            <a:ext cx="3985947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E4DEDCA-B1D8-2700-95AE-F61F2A5A40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60304" y="2689016"/>
            <a:ext cx="3985947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CB8C56B-FD0B-ED99-1F78-93E2F9DB631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60304" y="4610989"/>
            <a:ext cx="3985947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FF4178D-EA14-1DB3-76F5-F17A2F6800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0304" y="1190595"/>
            <a:ext cx="3985947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50465A6-124F-F258-49BE-3472BBC000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60304" y="3112568"/>
            <a:ext cx="3985947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8F04DA7-F805-D415-F2BB-79E89146E2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60304" y="5043187"/>
            <a:ext cx="3985947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3195051-635B-6257-E964-771DABF5DF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2125" y="1771876"/>
            <a:ext cx="3489235" cy="44375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 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0A8471E-2BBA-AE3D-CE56-68CCA2519D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2382521"/>
            <a:ext cx="3489235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48B7AD2-C316-D1F7-99FE-EF6B9A10F88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125" y="2813068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3D1F05A-245C-2C85-24CE-BAD42CCB0C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7055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4" pos="358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A62B9F0-3EE9-0046-B656-7796BE0520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9707" y="4324906"/>
            <a:ext cx="10232588" cy="195562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267" b="0" i="0" spc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Slide copy goes here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F1594EA-D397-6C41-A885-CC4BB73C61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4324904"/>
          </a:xfrm>
          <a:prstGeom prst="rect">
            <a:avLst/>
          </a:prstGeom>
          <a:solidFill>
            <a:schemeClr val="bg2">
              <a:alpha val="13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333" b="0" i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5C13F8A-9C96-BC4F-A27C-6AF68C9B9A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5992432"/>
          </a:xfrm>
          <a:prstGeom prst="rect">
            <a:avLst/>
          </a:prstGeom>
          <a:solidFill>
            <a:schemeClr val="bg2">
              <a:alpha val="13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333" b="0" i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407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5" y="431802"/>
            <a:ext cx="5405967" cy="520135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786035" y="5893686"/>
            <a:ext cx="4745567" cy="2277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0CF905-953D-514D-A5C8-5787B32C1E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6048" y="2209802"/>
            <a:ext cx="5451437" cy="195562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267" b="0" i="0" spc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Slide copy should</a:t>
            </a:r>
            <a:br>
              <a:rPr lang="en-GB" dirty="0"/>
            </a:br>
            <a:r>
              <a:rPr lang="en-GB" dirty="0"/>
              <a:t>go here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590B87F-2616-792A-8A7A-058FE3E9E6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94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7" pos="4275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64A223E-4FAB-424A-BE75-6FA1B39C4DB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6050" y="2209802"/>
            <a:ext cx="5025988" cy="195562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267" b="0" i="0" spc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Slide copy should</a:t>
            </a:r>
            <a:br>
              <a:rPr lang="en-GB" dirty="0"/>
            </a:br>
            <a:r>
              <a:rPr lang="en-GB" dirty="0"/>
              <a:t>go here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C94DA5F-CCF7-A048-8A5D-EE8276E90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3" y="431800"/>
            <a:ext cx="6096000" cy="6045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160C303-0E0A-0956-D717-7DF183945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408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4" pos="356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C94DA5F-CCF7-A048-8A5D-EE8276E90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87535" y="431800"/>
            <a:ext cx="6104467" cy="6045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1E50EE-B08A-1619-635E-A2F7D64943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2125" y="1760885"/>
            <a:ext cx="3489235" cy="44375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 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9C9E047-3B79-01FB-2668-552BA3E030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2372473"/>
            <a:ext cx="3489235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9B16207-AF3E-950B-D412-7CB2B8BB68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2125" y="2803020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9E0DAAB-B12B-D73A-BFD5-E3645B1EFF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575CD87-CAFE-A05B-6B97-0E87969006E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2125" y="4216904"/>
            <a:ext cx="3489235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9674B6B-6A39-1F78-81F7-17B4220675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2125" y="4647451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224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4" pos="356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night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B79449B-D8FD-934A-BDBF-CDDC969F0C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9" y="0"/>
            <a:ext cx="4005943" cy="6858000"/>
          </a:xfrm>
          <a:prstGeom prst="rect">
            <a:avLst/>
          </a:prstGeom>
          <a:solidFill>
            <a:schemeClr val="bg2">
              <a:alpha val="13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333" b="0" i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to add picture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95FAFAD-F810-39BD-3A75-77D90AC7B4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011" y="3200817"/>
            <a:ext cx="10962553" cy="1504200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/>
              </a:defRPr>
            </a:lvl1pPr>
          </a:lstStyle>
          <a:p>
            <a:r>
              <a:rPr lang="en-GB" dirty="0"/>
              <a:t>Presentation title </a:t>
            </a:r>
            <a:br>
              <a:rPr lang="en-GB" dirty="0"/>
            </a:br>
            <a:r>
              <a:rPr lang="en-GB" dirty="0"/>
              <a:t>goes here</a:t>
            </a:r>
            <a:endParaRPr lang="en-US" dirty="0"/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8C37E0F8-C5E2-7BED-8AAC-897D792BB0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011" y="4807254"/>
            <a:ext cx="10962553" cy="39866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>
              <a:buFont typeface="Arial" panose="020B0604020202020204" pitchFamily="34" charset="0"/>
              <a:buNone/>
              <a:defRPr sz="20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D577481-303C-6B3D-080C-D901A9CC28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011" y="5314225"/>
            <a:ext cx="10962553" cy="807177"/>
          </a:xfrm>
          <a:prstGeom prst="rect">
            <a:avLst/>
          </a:prstGeom>
          <a:noFill/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  <a:defRPr sz="1300" b="0" i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  <a:p>
            <a:r>
              <a:rPr lang="en-GB" dirty="0"/>
              <a:t>Date</a:t>
            </a:r>
            <a:endParaRPr lang="en-US" dirty="0"/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EB0D5F86-0DA7-566F-B06B-F0CEE9D6C5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9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5" y="431803"/>
            <a:ext cx="4796367" cy="604519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0FB4A9-9785-254F-982E-7E82B77BF5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6096" y="2209802"/>
            <a:ext cx="5451437" cy="195562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267" b="0" i="0" spc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Slide copy should</a:t>
            </a:r>
            <a:br>
              <a:rPr lang="en-GB" dirty="0"/>
            </a:br>
            <a:r>
              <a:rPr lang="en-GB" dirty="0"/>
              <a:t>go here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5F9E7A7-281F-24AD-2948-98640334E3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7" y="431800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4" pos="356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0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A31272-7678-5F4F-BF05-F087FA2FC8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1" y="3101870"/>
            <a:ext cx="10972801" cy="126252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Font typeface="Arial" panose="020B0604020202020204" pitchFamily="34" charset="0"/>
              <a:buNone/>
              <a:defRPr sz="4200" b="0" i="0" spc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Transition slide goes here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ECC8AF0-3BE8-4648-B8CF-BE366F78AB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3" y="431802"/>
            <a:ext cx="10972800" cy="398668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 typeface="Arial" panose="020B0604020202020204" pitchFamily="34" charset="0"/>
              <a:buNone/>
              <a:defRPr sz="1333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D79563-9547-9B5C-F7F4-A016B119A7E7}"/>
              </a:ext>
            </a:extLst>
          </p:cNvPr>
          <p:cNvSpPr txBox="1"/>
          <p:nvPr userDrawn="1"/>
        </p:nvSpPr>
        <p:spPr>
          <a:xfrm>
            <a:off x="4358642" y="-5486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67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0"/>
            <a:ext cx="10972800" cy="465891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500" b="0" i="0">
                <a:solidFill>
                  <a:schemeClr val="tx1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role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4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200" b="0" i="0" spc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As the adoption of multi-cloud strategy grows, Ulla </a:t>
            </a:r>
            <a:r>
              <a:rPr lang="en-GB" dirty="0" err="1"/>
              <a:t>sitiora</a:t>
            </a:r>
            <a:r>
              <a:rPr lang="en-GB" dirty="0"/>
              <a:t> </a:t>
            </a:r>
            <a:r>
              <a:rPr lang="en-GB" dirty="0" err="1"/>
              <a:t>turest</a:t>
            </a:r>
            <a:r>
              <a:rPr lang="en-GB" dirty="0"/>
              <a:t> </a:t>
            </a:r>
            <a:r>
              <a:rPr lang="en-GB" dirty="0" err="1"/>
              <a:t>experibus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pa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conestia</a:t>
            </a:r>
            <a:r>
              <a:rPr lang="en-GB" dirty="0"/>
              <a:t> vent </a:t>
            </a:r>
            <a:r>
              <a:rPr lang="en-GB" dirty="0" err="1"/>
              <a:t>eosse</a:t>
            </a:r>
            <a:r>
              <a:rPr lang="en-GB" dirty="0"/>
              <a:t> non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aturit</a:t>
            </a:r>
            <a:r>
              <a:rPr lang="en-GB" dirty="0"/>
              <a:t> </a:t>
            </a:r>
            <a:r>
              <a:rPr lang="en-GB" dirty="0" err="1"/>
              <a:t>faccum</a:t>
            </a:r>
            <a:r>
              <a:rPr lang="en-GB" dirty="0"/>
              <a:t> qui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num</a:t>
            </a:r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61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BA1FD7D-7C93-E645-B2E9-AD2B9329C1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565402"/>
            <a:ext cx="10232589" cy="63737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200" b="0" i="0" spc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Segue slide copy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48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88E9818-CDB2-294C-86DC-E17877CD33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5" y="2812144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5C6030-64DC-1C43-BC53-97F66AC98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965" y="2382521"/>
            <a:ext cx="3489235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B0ED95-38E7-2A5D-7BFA-218DE01901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7" y="1766048"/>
            <a:ext cx="3489235" cy="44375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D01B711-3A91-6FAB-F154-53DD712B5B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1644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74462BA-6EBC-1140-992B-557518B1364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965" y="4226952"/>
            <a:ext cx="3489235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0F1C889-3D11-B94B-8DC7-F979FE6EE15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1965" y="4630179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D42BE5F-6F6F-F37B-C64E-3CA0471064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7CC7059-5853-40FD-F640-AA28414874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5" y="2812144"/>
            <a:ext cx="3489235" cy="10782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5C82917-3C59-E329-4092-6FE5AC7EED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965" y="2382521"/>
            <a:ext cx="3489235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D1E7E73-3E89-BA10-DC01-7E300E9964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7" y="1766048"/>
            <a:ext cx="3489235" cy="44375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57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E8BD34-9749-B741-B93E-2D7E0CB595D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7661" y="1766048"/>
            <a:ext cx="5165819" cy="44375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059BF6-2F19-7F49-9CBE-82197BDDFC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0937" y="2382521"/>
            <a:ext cx="5169260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5873738-C849-95A4-C52A-CD496785A3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10937" y="2812142"/>
            <a:ext cx="5169260" cy="129218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6FF2EC3-7B94-61AD-89EE-6563C3D30D5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766048"/>
            <a:ext cx="5169260" cy="44375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19CCA2B-1CE2-77CF-F749-DC772E2A71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6" y="2812142"/>
            <a:ext cx="5169260" cy="129218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ts val="1733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8B70A03-DFE5-BAFE-E792-E9F9971D5D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965" y="2382521"/>
            <a:ext cx="5169260" cy="1828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92B656F-A7D0-42FB-D9A5-80362B0197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3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36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3E5826-E261-5240-BCCC-F517FDB6EBB5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83796"/>
            <a:ext cx="5143745" cy="246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t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33" b="0" i="0" spc="27" baseline="0" dirty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© 2022  Cisco and/or its affiliates. All rights reserved</a:t>
            </a:r>
          </a:p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33" b="0" i="0" spc="27" baseline="0" dirty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Splunk and Splunk&gt; are trademarks and registered trademarks of Splunk Inc. For more information about Splunk, visit http://www.splunk.com.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63804D0-1B5B-924C-8995-DA787F4942D5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4017" r:id="rId1"/>
    <p:sldLayoutId id="2147484042" r:id="rId2"/>
    <p:sldLayoutId id="2147484016" r:id="rId3"/>
    <p:sldLayoutId id="2147484013" r:id="rId4"/>
    <p:sldLayoutId id="2147484019" r:id="rId5"/>
    <p:sldLayoutId id="2147484014" r:id="rId6"/>
    <p:sldLayoutId id="2147483879" r:id="rId7"/>
    <p:sldLayoutId id="2147484023" r:id="rId8"/>
    <p:sldLayoutId id="2147484063" r:id="rId9"/>
    <p:sldLayoutId id="2147483976" r:id="rId10"/>
    <p:sldLayoutId id="2147484062" r:id="rId11"/>
    <p:sldLayoutId id="2147484026" r:id="rId12"/>
    <p:sldLayoutId id="2147484047" r:id="rId13"/>
    <p:sldLayoutId id="2147484046" r:id="rId14"/>
    <p:sldLayoutId id="2147483985" r:id="rId15"/>
    <p:sldLayoutId id="2147483986" r:id="rId16"/>
    <p:sldLayoutId id="2147484012" r:id="rId17"/>
    <p:sldLayoutId id="2147484060" r:id="rId18"/>
    <p:sldLayoutId id="2147483969" r:id="rId19"/>
    <p:sldLayoutId id="2147484065" r:id="rId20"/>
    <p:sldLayoutId id="2147483968" r:id="rId21"/>
    <p:sldLayoutId id="2147484064" r:id="rId22"/>
    <p:sldLayoutId id="2147484027" r:id="rId23"/>
    <p:sldLayoutId id="2147483973" r:id="rId24"/>
    <p:sldLayoutId id="2147483979" r:id="rId25"/>
    <p:sldLayoutId id="2147483981" r:id="rId26"/>
    <p:sldLayoutId id="2147483967" r:id="rId27"/>
    <p:sldLayoutId id="2147484033" r:id="rId28"/>
    <p:sldLayoutId id="2147484038" r:id="rId29"/>
    <p:sldLayoutId id="2147483971" r:id="rId30"/>
    <p:sldLayoutId id="2147484032" r:id="rId3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33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9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90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8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79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82" indent="-226482" algn="l" defTabSz="912276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63" indent="-287865" algn="l" defTabSz="912276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28" indent="-226482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78" indent="-226482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28" indent="-226482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98" indent="-228592" algn="l" defTabSz="914362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81" indent="-228561" algn="l" defTabSz="914362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67" indent="0" algn="l" defTabSz="91436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2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5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3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7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80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1392" userDrawn="1">
          <p15:clr>
            <a:srgbClr val="F26B43"/>
          </p15:clr>
        </p15:guide>
        <p15:guide id="5" orient="horz" pos="272" userDrawn="1">
          <p15:clr>
            <a:srgbClr val="F26B43"/>
          </p15:clr>
        </p15:guide>
        <p15:guide id="6" pos="3835" userDrawn="1">
          <p15:clr>
            <a:srgbClr val="F26B43"/>
          </p15:clr>
        </p15:guide>
        <p15:guide id="7" orient="horz" pos="1616" userDrawn="1">
          <p15:clr>
            <a:srgbClr val="F26B43"/>
          </p15:clr>
        </p15:guide>
        <p15:guide id="9" orient="horz" pos="3856" userDrawn="1">
          <p15:clr>
            <a:srgbClr val="F26B43"/>
          </p15:clr>
        </p15:guide>
        <p15:guide id="10" orient="horz" pos="480" userDrawn="1">
          <p15:clr>
            <a:srgbClr val="F26B43"/>
          </p15:clr>
        </p15:guide>
        <p15:guide id="11" orient="horz" pos="1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5EF884-DE8A-D642-A9E0-7D973D822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Intersight Add-on for Splunk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AA1487AC-D7F3-FF43-8A3E-3344D82221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4806950"/>
            <a:ext cx="10961688" cy="398463"/>
          </a:xfrm>
        </p:spPr>
        <p:txBody>
          <a:bodyPr/>
          <a:lstStyle/>
          <a:p>
            <a:r>
              <a:rPr lang="en-US" dirty="0"/>
              <a:t>An Introduction</a:t>
            </a:r>
          </a:p>
        </p:txBody>
      </p:sp>
      <p:sp>
        <p:nvSpPr>
          <p:cNvPr id="7" name="Name">
            <a:extLst>
              <a:ext uri="{FF2B5EF4-FFF2-40B4-BE49-F238E27FC236}">
                <a16:creationId xmlns:a16="http://schemas.microsoft.com/office/drawing/2014/main" id="{39115C40-A78C-864E-BF4C-E15427A3A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5314950"/>
            <a:ext cx="10961688" cy="806450"/>
          </a:xfrm>
        </p:spPr>
        <p:txBody>
          <a:bodyPr/>
          <a:lstStyle/>
          <a:p>
            <a:r>
              <a:rPr lang="en-GB" dirty="0"/>
              <a:t>Jeremy Williams, Technical Solutions Architect</a:t>
            </a:r>
          </a:p>
          <a:p>
            <a:r>
              <a:rPr lang="en-GB" dirty="0"/>
              <a:t>August 2022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A17244-51C5-CF92-8CBB-3550C2FA4123}"/>
              </a:ext>
            </a:extLst>
          </p:cNvPr>
          <p:cNvGrpSpPr/>
          <p:nvPr/>
        </p:nvGrpSpPr>
        <p:grpSpPr>
          <a:xfrm>
            <a:off x="9471186" y="736600"/>
            <a:ext cx="2119152" cy="2116795"/>
            <a:chOff x="3790994" y="654905"/>
            <a:chExt cx="2119152" cy="2116795"/>
          </a:xfrm>
        </p:grpSpPr>
        <p:sp>
          <p:nvSpPr>
            <p:cNvPr id="9" name="Freeform: Shape 22">
              <a:extLst>
                <a:ext uri="{FF2B5EF4-FFF2-40B4-BE49-F238E27FC236}">
                  <a16:creationId xmlns:a16="http://schemas.microsoft.com/office/drawing/2014/main" id="{FFFB99EF-0B9C-BA2B-D323-A52EB204B88F}"/>
                </a:ext>
              </a:extLst>
            </p:cNvPr>
            <p:cNvSpPr/>
            <p:nvPr/>
          </p:nvSpPr>
          <p:spPr>
            <a:xfrm>
              <a:off x="3790994" y="654905"/>
              <a:ext cx="2119152" cy="2116795"/>
            </a:xfrm>
            <a:custGeom>
              <a:avLst/>
              <a:gdLst>
                <a:gd name="connsiteX0" fmla="*/ 0 w 5161132"/>
                <a:gd name="connsiteY0" fmla="*/ 2571940 h 5143879"/>
                <a:gd name="connsiteX1" fmla="*/ 2580567 w 5161132"/>
                <a:gd name="connsiteY1" fmla="*/ 0 h 5143879"/>
                <a:gd name="connsiteX2" fmla="*/ 5161133 w 5161132"/>
                <a:gd name="connsiteY2" fmla="*/ 2571940 h 5143879"/>
                <a:gd name="connsiteX3" fmla="*/ 2580567 w 5161132"/>
                <a:gd name="connsiteY3" fmla="*/ 5143880 h 5143879"/>
                <a:gd name="connsiteX4" fmla="*/ 0 w 5161132"/>
                <a:gd name="connsiteY4" fmla="*/ 2571940 h 5143879"/>
                <a:gd name="connsiteX5" fmla="*/ 0 w 5161132"/>
                <a:gd name="connsiteY5" fmla="*/ 2571940 h 514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61132" h="5143879">
                  <a:moveTo>
                    <a:pt x="0" y="2571940"/>
                  </a:moveTo>
                  <a:cubicBezTo>
                    <a:pt x="0" y="1151494"/>
                    <a:pt x="1155360" y="0"/>
                    <a:pt x="2580567" y="0"/>
                  </a:cubicBezTo>
                  <a:cubicBezTo>
                    <a:pt x="4005773" y="0"/>
                    <a:pt x="5161133" y="1151494"/>
                    <a:pt x="5161133" y="2571940"/>
                  </a:cubicBezTo>
                  <a:cubicBezTo>
                    <a:pt x="5161133" y="3992386"/>
                    <a:pt x="4005773" y="5143880"/>
                    <a:pt x="2580567" y="5143880"/>
                  </a:cubicBezTo>
                  <a:cubicBezTo>
                    <a:pt x="1155360" y="5143880"/>
                    <a:pt x="0" y="3992375"/>
                    <a:pt x="0" y="2571940"/>
                  </a:cubicBezTo>
                  <a:lnTo>
                    <a:pt x="0" y="2571940"/>
                  </a:lnTo>
                  <a:close/>
                </a:path>
              </a:pathLst>
            </a:custGeom>
            <a:solidFill>
              <a:srgbClr val="1E4471"/>
            </a:solidFill>
            <a:ln w="762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solidFill>
                  <a:srgbClr val="FFFFFF"/>
                </a:solidFill>
                <a:latin typeface="CiscoSansTT ExtraLight"/>
                <a:ea typeface="+mn-ea"/>
                <a:cs typeface="+mn-cs"/>
              </a:endParaRPr>
            </a:p>
          </p:txBody>
        </p:sp>
        <p:sp>
          <p:nvSpPr>
            <p:cNvPr id="11" name="Freeform: Shape 1591">
              <a:extLst>
                <a:ext uri="{FF2B5EF4-FFF2-40B4-BE49-F238E27FC236}">
                  <a16:creationId xmlns:a16="http://schemas.microsoft.com/office/drawing/2014/main" id="{D80A44D0-8A83-9FC9-E2ED-F566647DFF1A}"/>
                </a:ext>
              </a:extLst>
            </p:cNvPr>
            <p:cNvSpPr>
              <a:spLocks/>
            </p:cNvSpPr>
            <p:nvPr/>
          </p:nvSpPr>
          <p:spPr bwMode="auto">
            <a:xfrm rot="20545015">
              <a:off x="4426277" y="1861714"/>
              <a:ext cx="393191" cy="396458"/>
            </a:xfrm>
            <a:custGeom>
              <a:avLst/>
              <a:gdLst>
                <a:gd name="connsiteX0" fmla="*/ 422287 w 847134"/>
                <a:gd name="connsiteY0" fmla="*/ 294543 h 854177"/>
                <a:gd name="connsiteX1" fmla="*/ 293264 w 847134"/>
                <a:gd name="connsiteY1" fmla="*/ 427088 h 854177"/>
                <a:gd name="connsiteX2" fmla="*/ 422287 w 847134"/>
                <a:gd name="connsiteY2" fmla="*/ 559633 h 854177"/>
                <a:gd name="connsiteX3" fmla="*/ 551310 w 847134"/>
                <a:gd name="connsiteY3" fmla="*/ 427088 h 854177"/>
                <a:gd name="connsiteX4" fmla="*/ 422287 w 847134"/>
                <a:gd name="connsiteY4" fmla="*/ 294543 h 854177"/>
                <a:gd name="connsiteX5" fmla="*/ 414875 w 847134"/>
                <a:gd name="connsiteY5" fmla="*/ 0 h 854177"/>
                <a:gd name="connsiteX6" fmla="*/ 501210 w 847134"/>
                <a:gd name="connsiteY6" fmla="*/ 87173 h 854177"/>
                <a:gd name="connsiteX7" fmla="*/ 501210 w 847134"/>
                <a:gd name="connsiteY7" fmla="*/ 88538 h 854177"/>
                <a:gd name="connsiteX8" fmla="*/ 501210 w 847134"/>
                <a:gd name="connsiteY8" fmla="*/ 177271 h 854177"/>
                <a:gd name="connsiteX9" fmla="*/ 501210 w 847134"/>
                <a:gd name="connsiteY9" fmla="*/ 188972 h 854177"/>
                <a:gd name="connsiteX10" fmla="*/ 531485 w 847134"/>
                <a:gd name="connsiteY10" fmla="*/ 199698 h 854177"/>
                <a:gd name="connsiteX11" fmla="*/ 608249 w 847134"/>
                <a:gd name="connsiteY11" fmla="*/ 124226 h 854177"/>
                <a:gd name="connsiteX12" fmla="*/ 731500 w 847134"/>
                <a:gd name="connsiteY12" fmla="*/ 124226 h 854177"/>
                <a:gd name="connsiteX13" fmla="*/ 731500 w 847134"/>
                <a:gd name="connsiteY13" fmla="*/ 245332 h 854177"/>
                <a:gd name="connsiteX14" fmla="*/ 653955 w 847134"/>
                <a:gd name="connsiteY14" fmla="*/ 321584 h 854177"/>
                <a:gd name="connsiteX15" fmla="*/ 663526 w 847134"/>
                <a:gd name="connsiteY15" fmla="*/ 346936 h 854177"/>
                <a:gd name="connsiteX16" fmla="*/ 760604 w 847134"/>
                <a:gd name="connsiteY16" fmla="*/ 346936 h 854177"/>
                <a:gd name="connsiteX17" fmla="*/ 847134 w 847134"/>
                <a:gd name="connsiteY17" fmla="*/ 436059 h 854177"/>
                <a:gd name="connsiteX18" fmla="*/ 760604 w 847134"/>
                <a:gd name="connsiteY18" fmla="*/ 507241 h 854177"/>
                <a:gd name="connsiteX19" fmla="*/ 668019 w 847134"/>
                <a:gd name="connsiteY19" fmla="*/ 507241 h 854177"/>
                <a:gd name="connsiteX20" fmla="*/ 658448 w 847134"/>
                <a:gd name="connsiteY20" fmla="*/ 537079 h 854177"/>
                <a:gd name="connsiteX21" fmla="*/ 731500 w 847134"/>
                <a:gd name="connsiteY21" fmla="*/ 608845 h 854177"/>
                <a:gd name="connsiteX22" fmla="*/ 731500 w 847134"/>
                <a:gd name="connsiteY22" fmla="*/ 730146 h 854177"/>
                <a:gd name="connsiteX23" fmla="*/ 608249 w 847134"/>
                <a:gd name="connsiteY23" fmla="*/ 730146 h 854177"/>
                <a:gd name="connsiteX24" fmla="*/ 544572 w 847134"/>
                <a:gd name="connsiteY24" fmla="*/ 667350 h 854177"/>
                <a:gd name="connsiteX25" fmla="*/ 501210 w 847134"/>
                <a:gd name="connsiteY25" fmla="*/ 686072 h 854177"/>
                <a:gd name="connsiteX26" fmla="*/ 501210 w 847134"/>
                <a:gd name="connsiteY26" fmla="*/ 784556 h 854177"/>
                <a:gd name="connsiteX27" fmla="*/ 501210 w 847134"/>
                <a:gd name="connsiteY27" fmla="*/ 784946 h 854177"/>
                <a:gd name="connsiteX28" fmla="*/ 414875 w 847134"/>
                <a:gd name="connsiteY28" fmla="*/ 854177 h 854177"/>
                <a:gd name="connsiteX29" fmla="*/ 345924 w 847134"/>
                <a:gd name="connsiteY29" fmla="*/ 784946 h 854177"/>
                <a:gd name="connsiteX30" fmla="*/ 345924 w 847134"/>
                <a:gd name="connsiteY30" fmla="*/ 784556 h 854177"/>
                <a:gd name="connsiteX31" fmla="*/ 345924 w 847134"/>
                <a:gd name="connsiteY31" fmla="*/ 689387 h 854177"/>
                <a:gd name="connsiteX32" fmla="*/ 299241 w 847134"/>
                <a:gd name="connsiteY32" fmla="*/ 670471 h 854177"/>
                <a:gd name="connsiteX33" fmla="*/ 238690 w 847134"/>
                <a:gd name="connsiteY33" fmla="*/ 730146 h 854177"/>
                <a:gd name="connsiteX34" fmla="*/ 115634 w 847134"/>
                <a:gd name="connsiteY34" fmla="*/ 730146 h 854177"/>
                <a:gd name="connsiteX35" fmla="*/ 115634 w 847134"/>
                <a:gd name="connsiteY35" fmla="*/ 608845 h 854177"/>
                <a:gd name="connsiteX36" fmla="*/ 178724 w 847134"/>
                <a:gd name="connsiteY36" fmla="*/ 546829 h 854177"/>
                <a:gd name="connsiteX37" fmla="*/ 163294 w 847134"/>
                <a:gd name="connsiteY37" fmla="*/ 507241 h 854177"/>
                <a:gd name="connsiteX38" fmla="*/ 69146 w 847134"/>
                <a:gd name="connsiteY38" fmla="*/ 507241 h 854177"/>
                <a:gd name="connsiteX39" fmla="*/ 0 w 847134"/>
                <a:gd name="connsiteY39" fmla="*/ 436059 h 854177"/>
                <a:gd name="connsiteX40" fmla="*/ 69146 w 847134"/>
                <a:gd name="connsiteY40" fmla="*/ 346936 h 854177"/>
                <a:gd name="connsiteX41" fmla="*/ 168567 w 847134"/>
                <a:gd name="connsiteY41" fmla="*/ 346936 h 854177"/>
                <a:gd name="connsiteX42" fmla="*/ 183608 w 847134"/>
                <a:gd name="connsiteY42" fmla="*/ 312418 h 854177"/>
                <a:gd name="connsiteX43" fmla="*/ 115634 w 847134"/>
                <a:gd name="connsiteY43" fmla="*/ 245332 h 854177"/>
                <a:gd name="connsiteX44" fmla="*/ 115634 w 847134"/>
                <a:gd name="connsiteY44" fmla="*/ 124226 h 854177"/>
                <a:gd name="connsiteX45" fmla="*/ 238690 w 847134"/>
                <a:gd name="connsiteY45" fmla="*/ 124226 h 854177"/>
                <a:gd name="connsiteX46" fmla="*/ 312719 w 847134"/>
                <a:gd name="connsiteY46" fmla="*/ 196968 h 854177"/>
                <a:gd name="connsiteX47" fmla="*/ 345924 w 847134"/>
                <a:gd name="connsiteY47" fmla="*/ 186047 h 854177"/>
                <a:gd name="connsiteX48" fmla="*/ 345924 w 847134"/>
                <a:gd name="connsiteY48" fmla="*/ 177271 h 854177"/>
                <a:gd name="connsiteX49" fmla="*/ 345924 w 847134"/>
                <a:gd name="connsiteY49" fmla="*/ 88538 h 854177"/>
                <a:gd name="connsiteX50" fmla="*/ 345924 w 847134"/>
                <a:gd name="connsiteY50" fmla="*/ 87173 h 854177"/>
                <a:gd name="connsiteX51" fmla="*/ 414875 w 847134"/>
                <a:gd name="connsiteY51" fmla="*/ 0 h 8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47134" h="854177">
                  <a:moveTo>
                    <a:pt x="422287" y="294543"/>
                  </a:moveTo>
                  <a:cubicBezTo>
                    <a:pt x="351030" y="294543"/>
                    <a:pt x="293264" y="353885"/>
                    <a:pt x="293264" y="427088"/>
                  </a:cubicBezTo>
                  <a:cubicBezTo>
                    <a:pt x="293264" y="500291"/>
                    <a:pt x="351030" y="559633"/>
                    <a:pt x="422287" y="559633"/>
                  </a:cubicBezTo>
                  <a:cubicBezTo>
                    <a:pt x="493544" y="559633"/>
                    <a:pt x="551310" y="500291"/>
                    <a:pt x="551310" y="427088"/>
                  </a:cubicBezTo>
                  <a:cubicBezTo>
                    <a:pt x="551310" y="353885"/>
                    <a:pt x="493544" y="294543"/>
                    <a:pt x="422287" y="294543"/>
                  </a:cubicBezTo>
                  <a:close/>
                  <a:moveTo>
                    <a:pt x="414875" y="0"/>
                  </a:moveTo>
                  <a:cubicBezTo>
                    <a:pt x="466637" y="0"/>
                    <a:pt x="501210" y="34908"/>
                    <a:pt x="501210" y="87173"/>
                  </a:cubicBezTo>
                  <a:cubicBezTo>
                    <a:pt x="501210" y="87758"/>
                    <a:pt x="501210" y="88148"/>
                    <a:pt x="501210" y="88538"/>
                  </a:cubicBezTo>
                  <a:cubicBezTo>
                    <a:pt x="501210" y="88538"/>
                    <a:pt x="501210" y="88538"/>
                    <a:pt x="501210" y="177271"/>
                  </a:cubicBezTo>
                  <a:cubicBezTo>
                    <a:pt x="501210" y="177271"/>
                    <a:pt x="501210" y="177271"/>
                    <a:pt x="501210" y="188972"/>
                  </a:cubicBezTo>
                  <a:cubicBezTo>
                    <a:pt x="511562" y="191897"/>
                    <a:pt x="521719" y="195603"/>
                    <a:pt x="531485" y="199698"/>
                  </a:cubicBezTo>
                  <a:cubicBezTo>
                    <a:pt x="608249" y="124226"/>
                    <a:pt x="608249" y="124226"/>
                    <a:pt x="608249" y="124226"/>
                  </a:cubicBezTo>
                  <a:cubicBezTo>
                    <a:pt x="643603" y="89513"/>
                    <a:pt x="696341" y="89513"/>
                    <a:pt x="731500" y="124226"/>
                  </a:cubicBezTo>
                  <a:cubicBezTo>
                    <a:pt x="766659" y="158744"/>
                    <a:pt x="766659" y="210814"/>
                    <a:pt x="731500" y="245332"/>
                  </a:cubicBezTo>
                  <a:cubicBezTo>
                    <a:pt x="704155" y="272245"/>
                    <a:pt x="678371" y="297597"/>
                    <a:pt x="653955" y="321584"/>
                  </a:cubicBezTo>
                  <a:cubicBezTo>
                    <a:pt x="657667" y="329775"/>
                    <a:pt x="660792" y="338161"/>
                    <a:pt x="663526" y="346936"/>
                  </a:cubicBezTo>
                  <a:cubicBezTo>
                    <a:pt x="691068" y="346936"/>
                    <a:pt x="723101" y="346936"/>
                    <a:pt x="760604" y="346936"/>
                  </a:cubicBezTo>
                  <a:cubicBezTo>
                    <a:pt x="812561" y="346936"/>
                    <a:pt x="847134" y="382625"/>
                    <a:pt x="847134" y="436059"/>
                  </a:cubicBezTo>
                  <a:cubicBezTo>
                    <a:pt x="847134" y="471748"/>
                    <a:pt x="812561" y="507241"/>
                    <a:pt x="760604" y="507241"/>
                  </a:cubicBezTo>
                  <a:cubicBezTo>
                    <a:pt x="760604" y="507241"/>
                    <a:pt x="760604" y="507241"/>
                    <a:pt x="668019" y="507241"/>
                  </a:cubicBezTo>
                  <a:cubicBezTo>
                    <a:pt x="665480" y="517382"/>
                    <a:pt x="662159" y="527328"/>
                    <a:pt x="658448" y="537079"/>
                  </a:cubicBezTo>
                  <a:cubicBezTo>
                    <a:pt x="731500" y="608845"/>
                    <a:pt x="731500" y="608845"/>
                    <a:pt x="731500" y="608845"/>
                  </a:cubicBezTo>
                  <a:cubicBezTo>
                    <a:pt x="766659" y="643558"/>
                    <a:pt x="766659" y="695433"/>
                    <a:pt x="731500" y="730146"/>
                  </a:cubicBezTo>
                  <a:cubicBezTo>
                    <a:pt x="696341" y="764664"/>
                    <a:pt x="643603" y="764664"/>
                    <a:pt x="608249" y="730146"/>
                  </a:cubicBezTo>
                  <a:cubicBezTo>
                    <a:pt x="585982" y="708109"/>
                    <a:pt x="564886" y="687242"/>
                    <a:pt x="544572" y="667350"/>
                  </a:cubicBezTo>
                  <a:cubicBezTo>
                    <a:pt x="530899" y="674761"/>
                    <a:pt x="516445" y="681197"/>
                    <a:pt x="501210" y="686072"/>
                  </a:cubicBezTo>
                  <a:cubicBezTo>
                    <a:pt x="501210" y="712789"/>
                    <a:pt x="501210" y="745162"/>
                    <a:pt x="501210" y="784556"/>
                  </a:cubicBezTo>
                  <a:cubicBezTo>
                    <a:pt x="501210" y="784556"/>
                    <a:pt x="501210" y="784751"/>
                    <a:pt x="501210" y="784946"/>
                  </a:cubicBezTo>
                  <a:cubicBezTo>
                    <a:pt x="501210" y="819464"/>
                    <a:pt x="466637" y="854177"/>
                    <a:pt x="414875" y="854177"/>
                  </a:cubicBezTo>
                  <a:cubicBezTo>
                    <a:pt x="380497" y="854177"/>
                    <a:pt x="345924" y="819464"/>
                    <a:pt x="345924" y="784946"/>
                  </a:cubicBezTo>
                  <a:cubicBezTo>
                    <a:pt x="345924" y="784946"/>
                    <a:pt x="345924" y="784946"/>
                    <a:pt x="345924" y="784556"/>
                  </a:cubicBezTo>
                  <a:cubicBezTo>
                    <a:pt x="345924" y="782411"/>
                    <a:pt x="345924" y="769540"/>
                    <a:pt x="345924" y="689387"/>
                  </a:cubicBezTo>
                  <a:cubicBezTo>
                    <a:pt x="329712" y="684707"/>
                    <a:pt x="314086" y="678271"/>
                    <a:pt x="299241" y="670471"/>
                  </a:cubicBezTo>
                  <a:cubicBezTo>
                    <a:pt x="238690" y="730146"/>
                    <a:pt x="238690" y="730146"/>
                    <a:pt x="238690" y="730146"/>
                  </a:cubicBezTo>
                  <a:cubicBezTo>
                    <a:pt x="203531" y="764664"/>
                    <a:pt x="150793" y="764664"/>
                    <a:pt x="115634" y="730146"/>
                  </a:cubicBezTo>
                  <a:cubicBezTo>
                    <a:pt x="80279" y="695433"/>
                    <a:pt x="80279" y="643558"/>
                    <a:pt x="115634" y="608845"/>
                  </a:cubicBezTo>
                  <a:cubicBezTo>
                    <a:pt x="137510" y="587198"/>
                    <a:pt x="158606" y="566526"/>
                    <a:pt x="178724" y="546829"/>
                  </a:cubicBezTo>
                  <a:cubicBezTo>
                    <a:pt x="172474" y="534153"/>
                    <a:pt x="167395" y="520892"/>
                    <a:pt x="163294" y="507241"/>
                  </a:cubicBezTo>
                  <a:cubicBezTo>
                    <a:pt x="136143" y="507241"/>
                    <a:pt x="105086" y="507241"/>
                    <a:pt x="69146" y="507241"/>
                  </a:cubicBezTo>
                  <a:cubicBezTo>
                    <a:pt x="34573" y="507241"/>
                    <a:pt x="0" y="471748"/>
                    <a:pt x="0" y="436059"/>
                  </a:cubicBezTo>
                  <a:cubicBezTo>
                    <a:pt x="0" y="382625"/>
                    <a:pt x="34573" y="346936"/>
                    <a:pt x="69146" y="346936"/>
                  </a:cubicBezTo>
                  <a:cubicBezTo>
                    <a:pt x="69146" y="346936"/>
                    <a:pt x="69146" y="346936"/>
                    <a:pt x="168567" y="346936"/>
                  </a:cubicBezTo>
                  <a:cubicBezTo>
                    <a:pt x="172865" y="334845"/>
                    <a:pt x="177943" y="323339"/>
                    <a:pt x="183608" y="312418"/>
                  </a:cubicBezTo>
                  <a:cubicBezTo>
                    <a:pt x="115634" y="245332"/>
                    <a:pt x="115634" y="245332"/>
                    <a:pt x="115634" y="245332"/>
                  </a:cubicBezTo>
                  <a:cubicBezTo>
                    <a:pt x="80279" y="210814"/>
                    <a:pt x="80279" y="158744"/>
                    <a:pt x="115634" y="124226"/>
                  </a:cubicBezTo>
                  <a:cubicBezTo>
                    <a:pt x="150793" y="89513"/>
                    <a:pt x="203531" y="89513"/>
                    <a:pt x="238690" y="124226"/>
                  </a:cubicBezTo>
                  <a:cubicBezTo>
                    <a:pt x="264864" y="149774"/>
                    <a:pt x="289475" y="173956"/>
                    <a:pt x="312719" y="196968"/>
                  </a:cubicBezTo>
                  <a:cubicBezTo>
                    <a:pt x="323462" y="192678"/>
                    <a:pt x="334595" y="188972"/>
                    <a:pt x="345924" y="186047"/>
                  </a:cubicBezTo>
                  <a:cubicBezTo>
                    <a:pt x="345924" y="183122"/>
                    <a:pt x="345924" y="180196"/>
                    <a:pt x="345924" y="177271"/>
                  </a:cubicBezTo>
                  <a:cubicBezTo>
                    <a:pt x="345924" y="177271"/>
                    <a:pt x="345924" y="177271"/>
                    <a:pt x="345924" y="88538"/>
                  </a:cubicBezTo>
                  <a:cubicBezTo>
                    <a:pt x="345924" y="87173"/>
                    <a:pt x="345924" y="87173"/>
                    <a:pt x="345924" y="87173"/>
                  </a:cubicBezTo>
                  <a:cubicBezTo>
                    <a:pt x="345924" y="34908"/>
                    <a:pt x="380497" y="0"/>
                    <a:pt x="4148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  <a:latin typeface="CiscoSansTT ExtraLight"/>
                <a:ea typeface="+mn-ea"/>
                <a:cs typeface="+mn-cs"/>
              </a:endParaRPr>
            </a:p>
          </p:txBody>
        </p:sp>
        <p:sp>
          <p:nvSpPr>
            <p:cNvPr id="13" name="Freeform: Shape 1592">
              <a:extLst>
                <a:ext uri="{FF2B5EF4-FFF2-40B4-BE49-F238E27FC236}">
                  <a16:creationId xmlns:a16="http://schemas.microsoft.com/office/drawing/2014/main" id="{B3D82AF2-F9B7-FC34-A5CA-19EEC75CA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229" y="1772204"/>
              <a:ext cx="537018" cy="541481"/>
            </a:xfrm>
            <a:custGeom>
              <a:avLst/>
              <a:gdLst>
                <a:gd name="connsiteX0" fmla="*/ 422287 w 847134"/>
                <a:gd name="connsiteY0" fmla="*/ 294543 h 854177"/>
                <a:gd name="connsiteX1" fmla="*/ 293264 w 847134"/>
                <a:gd name="connsiteY1" fmla="*/ 427088 h 854177"/>
                <a:gd name="connsiteX2" fmla="*/ 422287 w 847134"/>
                <a:gd name="connsiteY2" fmla="*/ 559633 h 854177"/>
                <a:gd name="connsiteX3" fmla="*/ 551310 w 847134"/>
                <a:gd name="connsiteY3" fmla="*/ 427088 h 854177"/>
                <a:gd name="connsiteX4" fmla="*/ 422287 w 847134"/>
                <a:gd name="connsiteY4" fmla="*/ 294543 h 854177"/>
                <a:gd name="connsiteX5" fmla="*/ 414875 w 847134"/>
                <a:gd name="connsiteY5" fmla="*/ 0 h 854177"/>
                <a:gd name="connsiteX6" fmla="*/ 501210 w 847134"/>
                <a:gd name="connsiteY6" fmla="*/ 87173 h 854177"/>
                <a:gd name="connsiteX7" fmla="*/ 501210 w 847134"/>
                <a:gd name="connsiteY7" fmla="*/ 88538 h 854177"/>
                <a:gd name="connsiteX8" fmla="*/ 501210 w 847134"/>
                <a:gd name="connsiteY8" fmla="*/ 177271 h 854177"/>
                <a:gd name="connsiteX9" fmla="*/ 501210 w 847134"/>
                <a:gd name="connsiteY9" fmla="*/ 188972 h 854177"/>
                <a:gd name="connsiteX10" fmla="*/ 531485 w 847134"/>
                <a:gd name="connsiteY10" fmla="*/ 199698 h 854177"/>
                <a:gd name="connsiteX11" fmla="*/ 608249 w 847134"/>
                <a:gd name="connsiteY11" fmla="*/ 124226 h 854177"/>
                <a:gd name="connsiteX12" fmla="*/ 731500 w 847134"/>
                <a:gd name="connsiteY12" fmla="*/ 124226 h 854177"/>
                <a:gd name="connsiteX13" fmla="*/ 731500 w 847134"/>
                <a:gd name="connsiteY13" fmla="*/ 245332 h 854177"/>
                <a:gd name="connsiteX14" fmla="*/ 653955 w 847134"/>
                <a:gd name="connsiteY14" fmla="*/ 321584 h 854177"/>
                <a:gd name="connsiteX15" fmla="*/ 663526 w 847134"/>
                <a:gd name="connsiteY15" fmla="*/ 346936 h 854177"/>
                <a:gd name="connsiteX16" fmla="*/ 760604 w 847134"/>
                <a:gd name="connsiteY16" fmla="*/ 346936 h 854177"/>
                <a:gd name="connsiteX17" fmla="*/ 847134 w 847134"/>
                <a:gd name="connsiteY17" fmla="*/ 436059 h 854177"/>
                <a:gd name="connsiteX18" fmla="*/ 760604 w 847134"/>
                <a:gd name="connsiteY18" fmla="*/ 507241 h 854177"/>
                <a:gd name="connsiteX19" fmla="*/ 668019 w 847134"/>
                <a:gd name="connsiteY19" fmla="*/ 507241 h 854177"/>
                <a:gd name="connsiteX20" fmla="*/ 658448 w 847134"/>
                <a:gd name="connsiteY20" fmla="*/ 537079 h 854177"/>
                <a:gd name="connsiteX21" fmla="*/ 731500 w 847134"/>
                <a:gd name="connsiteY21" fmla="*/ 608845 h 854177"/>
                <a:gd name="connsiteX22" fmla="*/ 731500 w 847134"/>
                <a:gd name="connsiteY22" fmla="*/ 730146 h 854177"/>
                <a:gd name="connsiteX23" fmla="*/ 608249 w 847134"/>
                <a:gd name="connsiteY23" fmla="*/ 730146 h 854177"/>
                <a:gd name="connsiteX24" fmla="*/ 544572 w 847134"/>
                <a:gd name="connsiteY24" fmla="*/ 667350 h 854177"/>
                <a:gd name="connsiteX25" fmla="*/ 501210 w 847134"/>
                <a:gd name="connsiteY25" fmla="*/ 686072 h 854177"/>
                <a:gd name="connsiteX26" fmla="*/ 501210 w 847134"/>
                <a:gd name="connsiteY26" fmla="*/ 784556 h 854177"/>
                <a:gd name="connsiteX27" fmla="*/ 501210 w 847134"/>
                <a:gd name="connsiteY27" fmla="*/ 784946 h 854177"/>
                <a:gd name="connsiteX28" fmla="*/ 414875 w 847134"/>
                <a:gd name="connsiteY28" fmla="*/ 854177 h 854177"/>
                <a:gd name="connsiteX29" fmla="*/ 345924 w 847134"/>
                <a:gd name="connsiteY29" fmla="*/ 784946 h 854177"/>
                <a:gd name="connsiteX30" fmla="*/ 345924 w 847134"/>
                <a:gd name="connsiteY30" fmla="*/ 784556 h 854177"/>
                <a:gd name="connsiteX31" fmla="*/ 345924 w 847134"/>
                <a:gd name="connsiteY31" fmla="*/ 689387 h 854177"/>
                <a:gd name="connsiteX32" fmla="*/ 299241 w 847134"/>
                <a:gd name="connsiteY32" fmla="*/ 670471 h 854177"/>
                <a:gd name="connsiteX33" fmla="*/ 238690 w 847134"/>
                <a:gd name="connsiteY33" fmla="*/ 730146 h 854177"/>
                <a:gd name="connsiteX34" fmla="*/ 115634 w 847134"/>
                <a:gd name="connsiteY34" fmla="*/ 730146 h 854177"/>
                <a:gd name="connsiteX35" fmla="*/ 115634 w 847134"/>
                <a:gd name="connsiteY35" fmla="*/ 608845 h 854177"/>
                <a:gd name="connsiteX36" fmla="*/ 178724 w 847134"/>
                <a:gd name="connsiteY36" fmla="*/ 546829 h 854177"/>
                <a:gd name="connsiteX37" fmla="*/ 163294 w 847134"/>
                <a:gd name="connsiteY37" fmla="*/ 507241 h 854177"/>
                <a:gd name="connsiteX38" fmla="*/ 69146 w 847134"/>
                <a:gd name="connsiteY38" fmla="*/ 507241 h 854177"/>
                <a:gd name="connsiteX39" fmla="*/ 0 w 847134"/>
                <a:gd name="connsiteY39" fmla="*/ 436059 h 854177"/>
                <a:gd name="connsiteX40" fmla="*/ 69146 w 847134"/>
                <a:gd name="connsiteY40" fmla="*/ 346936 h 854177"/>
                <a:gd name="connsiteX41" fmla="*/ 168567 w 847134"/>
                <a:gd name="connsiteY41" fmla="*/ 346936 h 854177"/>
                <a:gd name="connsiteX42" fmla="*/ 183608 w 847134"/>
                <a:gd name="connsiteY42" fmla="*/ 312418 h 854177"/>
                <a:gd name="connsiteX43" fmla="*/ 115634 w 847134"/>
                <a:gd name="connsiteY43" fmla="*/ 245332 h 854177"/>
                <a:gd name="connsiteX44" fmla="*/ 115634 w 847134"/>
                <a:gd name="connsiteY44" fmla="*/ 124226 h 854177"/>
                <a:gd name="connsiteX45" fmla="*/ 238690 w 847134"/>
                <a:gd name="connsiteY45" fmla="*/ 124226 h 854177"/>
                <a:gd name="connsiteX46" fmla="*/ 312719 w 847134"/>
                <a:gd name="connsiteY46" fmla="*/ 196968 h 854177"/>
                <a:gd name="connsiteX47" fmla="*/ 345924 w 847134"/>
                <a:gd name="connsiteY47" fmla="*/ 186047 h 854177"/>
                <a:gd name="connsiteX48" fmla="*/ 345924 w 847134"/>
                <a:gd name="connsiteY48" fmla="*/ 177271 h 854177"/>
                <a:gd name="connsiteX49" fmla="*/ 345924 w 847134"/>
                <a:gd name="connsiteY49" fmla="*/ 88538 h 854177"/>
                <a:gd name="connsiteX50" fmla="*/ 345924 w 847134"/>
                <a:gd name="connsiteY50" fmla="*/ 87173 h 854177"/>
                <a:gd name="connsiteX51" fmla="*/ 414875 w 847134"/>
                <a:gd name="connsiteY51" fmla="*/ 0 h 8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47134" h="854177">
                  <a:moveTo>
                    <a:pt x="422287" y="294543"/>
                  </a:moveTo>
                  <a:cubicBezTo>
                    <a:pt x="351030" y="294543"/>
                    <a:pt x="293264" y="353885"/>
                    <a:pt x="293264" y="427088"/>
                  </a:cubicBezTo>
                  <a:cubicBezTo>
                    <a:pt x="293264" y="500291"/>
                    <a:pt x="351030" y="559633"/>
                    <a:pt x="422287" y="559633"/>
                  </a:cubicBezTo>
                  <a:cubicBezTo>
                    <a:pt x="493544" y="559633"/>
                    <a:pt x="551310" y="500291"/>
                    <a:pt x="551310" y="427088"/>
                  </a:cubicBezTo>
                  <a:cubicBezTo>
                    <a:pt x="551310" y="353885"/>
                    <a:pt x="493544" y="294543"/>
                    <a:pt x="422287" y="294543"/>
                  </a:cubicBezTo>
                  <a:close/>
                  <a:moveTo>
                    <a:pt x="414875" y="0"/>
                  </a:moveTo>
                  <a:cubicBezTo>
                    <a:pt x="466637" y="0"/>
                    <a:pt x="501210" y="34908"/>
                    <a:pt x="501210" y="87173"/>
                  </a:cubicBezTo>
                  <a:cubicBezTo>
                    <a:pt x="501210" y="87758"/>
                    <a:pt x="501210" y="88148"/>
                    <a:pt x="501210" y="88538"/>
                  </a:cubicBezTo>
                  <a:cubicBezTo>
                    <a:pt x="501210" y="88538"/>
                    <a:pt x="501210" y="88538"/>
                    <a:pt x="501210" y="177271"/>
                  </a:cubicBezTo>
                  <a:cubicBezTo>
                    <a:pt x="501210" y="177271"/>
                    <a:pt x="501210" y="177271"/>
                    <a:pt x="501210" y="188972"/>
                  </a:cubicBezTo>
                  <a:cubicBezTo>
                    <a:pt x="511562" y="191897"/>
                    <a:pt x="521719" y="195603"/>
                    <a:pt x="531485" y="199698"/>
                  </a:cubicBezTo>
                  <a:cubicBezTo>
                    <a:pt x="608249" y="124226"/>
                    <a:pt x="608249" y="124226"/>
                    <a:pt x="608249" y="124226"/>
                  </a:cubicBezTo>
                  <a:cubicBezTo>
                    <a:pt x="643603" y="89513"/>
                    <a:pt x="696341" y="89513"/>
                    <a:pt x="731500" y="124226"/>
                  </a:cubicBezTo>
                  <a:cubicBezTo>
                    <a:pt x="766659" y="158744"/>
                    <a:pt x="766659" y="210814"/>
                    <a:pt x="731500" y="245332"/>
                  </a:cubicBezTo>
                  <a:cubicBezTo>
                    <a:pt x="704155" y="272245"/>
                    <a:pt x="678371" y="297597"/>
                    <a:pt x="653955" y="321584"/>
                  </a:cubicBezTo>
                  <a:cubicBezTo>
                    <a:pt x="657667" y="329775"/>
                    <a:pt x="660792" y="338161"/>
                    <a:pt x="663526" y="346936"/>
                  </a:cubicBezTo>
                  <a:cubicBezTo>
                    <a:pt x="691068" y="346936"/>
                    <a:pt x="723101" y="346936"/>
                    <a:pt x="760604" y="346936"/>
                  </a:cubicBezTo>
                  <a:cubicBezTo>
                    <a:pt x="812561" y="346936"/>
                    <a:pt x="847134" y="382625"/>
                    <a:pt x="847134" y="436059"/>
                  </a:cubicBezTo>
                  <a:cubicBezTo>
                    <a:pt x="847134" y="471748"/>
                    <a:pt x="812561" y="507241"/>
                    <a:pt x="760604" y="507241"/>
                  </a:cubicBezTo>
                  <a:cubicBezTo>
                    <a:pt x="760604" y="507241"/>
                    <a:pt x="760604" y="507241"/>
                    <a:pt x="668019" y="507241"/>
                  </a:cubicBezTo>
                  <a:cubicBezTo>
                    <a:pt x="665480" y="517382"/>
                    <a:pt x="662159" y="527328"/>
                    <a:pt x="658448" y="537079"/>
                  </a:cubicBezTo>
                  <a:cubicBezTo>
                    <a:pt x="731500" y="608845"/>
                    <a:pt x="731500" y="608845"/>
                    <a:pt x="731500" y="608845"/>
                  </a:cubicBezTo>
                  <a:cubicBezTo>
                    <a:pt x="766659" y="643558"/>
                    <a:pt x="766659" y="695433"/>
                    <a:pt x="731500" y="730146"/>
                  </a:cubicBezTo>
                  <a:cubicBezTo>
                    <a:pt x="696341" y="764664"/>
                    <a:pt x="643603" y="764664"/>
                    <a:pt x="608249" y="730146"/>
                  </a:cubicBezTo>
                  <a:cubicBezTo>
                    <a:pt x="585982" y="708109"/>
                    <a:pt x="564886" y="687242"/>
                    <a:pt x="544572" y="667350"/>
                  </a:cubicBezTo>
                  <a:cubicBezTo>
                    <a:pt x="530899" y="674761"/>
                    <a:pt x="516445" y="681197"/>
                    <a:pt x="501210" y="686072"/>
                  </a:cubicBezTo>
                  <a:cubicBezTo>
                    <a:pt x="501210" y="712789"/>
                    <a:pt x="501210" y="745162"/>
                    <a:pt x="501210" y="784556"/>
                  </a:cubicBezTo>
                  <a:cubicBezTo>
                    <a:pt x="501210" y="784556"/>
                    <a:pt x="501210" y="784751"/>
                    <a:pt x="501210" y="784946"/>
                  </a:cubicBezTo>
                  <a:cubicBezTo>
                    <a:pt x="501210" y="819464"/>
                    <a:pt x="466637" y="854177"/>
                    <a:pt x="414875" y="854177"/>
                  </a:cubicBezTo>
                  <a:cubicBezTo>
                    <a:pt x="380497" y="854177"/>
                    <a:pt x="345924" y="819464"/>
                    <a:pt x="345924" y="784946"/>
                  </a:cubicBezTo>
                  <a:cubicBezTo>
                    <a:pt x="345924" y="784946"/>
                    <a:pt x="345924" y="784946"/>
                    <a:pt x="345924" y="784556"/>
                  </a:cubicBezTo>
                  <a:cubicBezTo>
                    <a:pt x="345924" y="782411"/>
                    <a:pt x="345924" y="769540"/>
                    <a:pt x="345924" y="689387"/>
                  </a:cubicBezTo>
                  <a:cubicBezTo>
                    <a:pt x="329712" y="684707"/>
                    <a:pt x="314086" y="678271"/>
                    <a:pt x="299241" y="670471"/>
                  </a:cubicBezTo>
                  <a:cubicBezTo>
                    <a:pt x="238690" y="730146"/>
                    <a:pt x="238690" y="730146"/>
                    <a:pt x="238690" y="730146"/>
                  </a:cubicBezTo>
                  <a:cubicBezTo>
                    <a:pt x="203531" y="764664"/>
                    <a:pt x="150793" y="764664"/>
                    <a:pt x="115634" y="730146"/>
                  </a:cubicBezTo>
                  <a:cubicBezTo>
                    <a:pt x="80279" y="695433"/>
                    <a:pt x="80279" y="643558"/>
                    <a:pt x="115634" y="608845"/>
                  </a:cubicBezTo>
                  <a:cubicBezTo>
                    <a:pt x="137510" y="587198"/>
                    <a:pt x="158606" y="566526"/>
                    <a:pt x="178724" y="546829"/>
                  </a:cubicBezTo>
                  <a:cubicBezTo>
                    <a:pt x="172474" y="534153"/>
                    <a:pt x="167395" y="520892"/>
                    <a:pt x="163294" y="507241"/>
                  </a:cubicBezTo>
                  <a:cubicBezTo>
                    <a:pt x="136143" y="507241"/>
                    <a:pt x="105086" y="507241"/>
                    <a:pt x="69146" y="507241"/>
                  </a:cubicBezTo>
                  <a:cubicBezTo>
                    <a:pt x="34573" y="507241"/>
                    <a:pt x="0" y="471748"/>
                    <a:pt x="0" y="436059"/>
                  </a:cubicBezTo>
                  <a:cubicBezTo>
                    <a:pt x="0" y="382625"/>
                    <a:pt x="34573" y="346936"/>
                    <a:pt x="69146" y="346936"/>
                  </a:cubicBezTo>
                  <a:cubicBezTo>
                    <a:pt x="69146" y="346936"/>
                    <a:pt x="69146" y="346936"/>
                    <a:pt x="168567" y="346936"/>
                  </a:cubicBezTo>
                  <a:cubicBezTo>
                    <a:pt x="172865" y="334845"/>
                    <a:pt x="177943" y="323339"/>
                    <a:pt x="183608" y="312418"/>
                  </a:cubicBezTo>
                  <a:cubicBezTo>
                    <a:pt x="115634" y="245332"/>
                    <a:pt x="115634" y="245332"/>
                    <a:pt x="115634" y="245332"/>
                  </a:cubicBezTo>
                  <a:cubicBezTo>
                    <a:pt x="80279" y="210814"/>
                    <a:pt x="80279" y="158744"/>
                    <a:pt x="115634" y="124226"/>
                  </a:cubicBezTo>
                  <a:cubicBezTo>
                    <a:pt x="150793" y="89513"/>
                    <a:pt x="203531" y="89513"/>
                    <a:pt x="238690" y="124226"/>
                  </a:cubicBezTo>
                  <a:cubicBezTo>
                    <a:pt x="264864" y="149774"/>
                    <a:pt x="289475" y="173956"/>
                    <a:pt x="312719" y="196968"/>
                  </a:cubicBezTo>
                  <a:cubicBezTo>
                    <a:pt x="323462" y="192678"/>
                    <a:pt x="334595" y="188972"/>
                    <a:pt x="345924" y="186047"/>
                  </a:cubicBezTo>
                  <a:cubicBezTo>
                    <a:pt x="345924" y="183122"/>
                    <a:pt x="345924" y="180196"/>
                    <a:pt x="345924" y="177271"/>
                  </a:cubicBezTo>
                  <a:cubicBezTo>
                    <a:pt x="345924" y="177271"/>
                    <a:pt x="345924" y="177271"/>
                    <a:pt x="345924" y="88538"/>
                  </a:cubicBezTo>
                  <a:cubicBezTo>
                    <a:pt x="345924" y="87173"/>
                    <a:pt x="345924" y="87173"/>
                    <a:pt x="345924" y="87173"/>
                  </a:cubicBezTo>
                  <a:cubicBezTo>
                    <a:pt x="345924" y="34908"/>
                    <a:pt x="380497" y="0"/>
                    <a:pt x="4148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iscoSansTT ExtraLight"/>
                <a:ea typeface="+mn-ea"/>
                <a:cs typeface="+mn-cs"/>
              </a:endParaRPr>
            </a:p>
          </p:txBody>
        </p:sp>
        <p:sp>
          <p:nvSpPr>
            <p:cNvPr id="14" name="Freeform: Shape 25">
              <a:extLst>
                <a:ext uri="{FF2B5EF4-FFF2-40B4-BE49-F238E27FC236}">
                  <a16:creationId xmlns:a16="http://schemas.microsoft.com/office/drawing/2014/main" id="{9A1358DA-E667-0E60-1BDC-9F3C0A423497}"/>
                </a:ext>
              </a:extLst>
            </p:cNvPr>
            <p:cNvSpPr/>
            <p:nvPr/>
          </p:nvSpPr>
          <p:spPr>
            <a:xfrm>
              <a:off x="3977841" y="1194818"/>
              <a:ext cx="1754637" cy="865316"/>
            </a:xfrm>
            <a:custGeom>
              <a:avLst/>
              <a:gdLst>
                <a:gd name="connsiteX0" fmla="*/ 3964071 w 4301286"/>
                <a:gd name="connsiteY0" fmla="*/ 1219131 h 2116489"/>
                <a:gd name="connsiteX1" fmla="*/ 3992766 w 4301286"/>
                <a:gd name="connsiteY1" fmla="*/ 1058245 h 2116489"/>
                <a:gd name="connsiteX2" fmla="*/ 3573040 w 4301286"/>
                <a:gd name="connsiteY2" fmla="*/ 607778 h 2116489"/>
                <a:gd name="connsiteX3" fmla="*/ 3598148 w 4301286"/>
                <a:gd name="connsiteY3" fmla="*/ 457618 h 2116489"/>
                <a:gd name="connsiteX4" fmla="*/ 3160487 w 4301286"/>
                <a:gd name="connsiteY4" fmla="*/ 3576 h 2116489"/>
                <a:gd name="connsiteX5" fmla="*/ 3160487 w 4301286"/>
                <a:gd name="connsiteY5" fmla="*/ 0 h 2116489"/>
                <a:gd name="connsiteX6" fmla="*/ 2618794 w 4301286"/>
                <a:gd name="connsiteY6" fmla="*/ 0 h 2116489"/>
                <a:gd name="connsiteX7" fmla="*/ 2618794 w 4301286"/>
                <a:gd name="connsiteY7" fmla="*/ 3576 h 2116489"/>
                <a:gd name="connsiteX8" fmla="*/ 2611620 w 4301286"/>
                <a:gd name="connsiteY8" fmla="*/ 0 h 2116489"/>
                <a:gd name="connsiteX9" fmla="*/ 2152437 w 4301286"/>
                <a:gd name="connsiteY9" fmla="*/ 457618 h 2116489"/>
                <a:gd name="connsiteX10" fmla="*/ 2177546 w 4301286"/>
                <a:gd name="connsiteY10" fmla="*/ 604202 h 2116489"/>
                <a:gd name="connsiteX11" fmla="*/ 1409842 w 4301286"/>
                <a:gd name="connsiteY11" fmla="*/ 604202 h 2116489"/>
                <a:gd name="connsiteX12" fmla="*/ 950659 w 4301286"/>
                <a:gd name="connsiteY12" fmla="*/ 1058245 h 2116489"/>
                <a:gd name="connsiteX13" fmla="*/ 975768 w 4301286"/>
                <a:gd name="connsiteY13" fmla="*/ 1201252 h 2116489"/>
                <a:gd name="connsiteX14" fmla="*/ 459183 w 4301286"/>
                <a:gd name="connsiteY14" fmla="*/ 1201252 h 2116489"/>
                <a:gd name="connsiteX15" fmla="*/ 0 w 4301286"/>
                <a:gd name="connsiteY15" fmla="*/ 1658871 h 2116489"/>
                <a:gd name="connsiteX16" fmla="*/ 459183 w 4301286"/>
                <a:gd name="connsiteY16" fmla="*/ 2116489 h 2116489"/>
                <a:gd name="connsiteX17" fmla="*/ 3842104 w 4301286"/>
                <a:gd name="connsiteY17" fmla="*/ 2116489 h 2116489"/>
                <a:gd name="connsiteX18" fmla="*/ 4301287 w 4301286"/>
                <a:gd name="connsiteY18" fmla="*/ 1658871 h 2116489"/>
                <a:gd name="connsiteX19" fmla="*/ 3964071 w 4301286"/>
                <a:gd name="connsiteY19" fmla="*/ 1219131 h 2116489"/>
                <a:gd name="connsiteX20" fmla="*/ 3964071 w 4301286"/>
                <a:gd name="connsiteY20" fmla="*/ 1219131 h 211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01286" h="2116489">
                  <a:moveTo>
                    <a:pt x="3964071" y="1219131"/>
                  </a:moveTo>
                  <a:cubicBezTo>
                    <a:pt x="3982006" y="1169082"/>
                    <a:pt x="3992766" y="1115445"/>
                    <a:pt x="3992766" y="1058245"/>
                  </a:cubicBezTo>
                  <a:cubicBezTo>
                    <a:pt x="3992766" y="822278"/>
                    <a:pt x="3809811" y="629221"/>
                    <a:pt x="3573040" y="607778"/>
                  </a:cubicBezTo>
                  <a:cubicBezTo>
                    <a:pt x="3590974" y="561304"/>
                    <a:pt x="3598148" y="511244"/>
                    <a:pt x="3598148" y="457618"/>
                  </a:cubicBezTo>
                  <a:cubicBezTo>
                    <a:pt x="3598148" y="214501"/>
                    <a:pt x="3404432" y="14303"/>
                    <a:pt x="3160487" y="3576"/>
                  </a:cubicBezTo>
                  <a:cubicBezTo>
                    <a:pt x="3160487" y="0"/>
                    <a:pt x="3160487" y="0"/>
                    <a:pt x="3160487" y="0"/>
                  </a:cubicBezTo>
                  <a:cubicBezTo>
                    <a:pt x="2618794" y="0"/>
                    <a:pt x="2618794" y="0"/>
                    <a:pt x="2618794" y="0"/>
                  </a:cubicBezTo>
                  <a:cubicBezTo>
                    <a:pt x="2618794" y="3576"/>
                    <a:pt x="2618794" y="3576"/>
                    <a:pt x="2618794" y="3576"/>
                  </a:cubicBezTo>
                  <a:cubicBezTo>
                    <a:pt x="2615207" y="3576"/>
                    <a:pt x="2615207" y="0"/>
                    <a:pt x="2611620" y="0"/>
                  </a:cubicBezTo>
                  <a:cubicBezTo>
                    <a:pt x="2356914" y="0"/>
                    <a:pt x="2152437" y="207360"/>
                    <a:pt x="2152437" y="457618"/>
                  </a:cubicBezTo>
                  <a:cubicBezTo>
                    <a:pt x="2152437" y="511244"/>
                    <a:pt x="2163198" y="557728"/>
                    <a:pt x="2177546" y="604202"/>
                  </a:cubicBezTo>
                  <a:cubicBezTo>
                    <a:pt x="1409842" y="604202"/>
                    <a:pt x="1409842" y="604202"/>
                    <a:pt x="1409842" y="604202"/>
                  </a:cubicBezTo>
                  <a:cubicBezTo>
                    <a:pt x="1155137" y="604202"/>
                    <a:pt x="950659" y="807987"/>
                    <a:pt x="950659" y="1058245"/>
                  </a:cubicBezTo>
                  <a:cubicBezTo>
                    <a:pt x="950659" y="1108294"/>
                    <a:pt x="957833" y="1158344"/>
                    <a:pt x="975768" y="1201252"/>
                  </a:cubicBezTo>
                  <a:cubicBezTo>
                    <a:pt x="459183" y="1201252"/>
                    <a:pt x="459183" y="1201252"/>
                    <a:pt x="459183" y="1201252"/>
                  </a:cubicBezTo>
                  <a:cubicBezTo>
                    <a:pt x="204477" y="1201252"/>
                    <a:pt x="0" y="1408613"/>
                    <a:pt x="0" y="1658871"/>
                  </a:cubicBezTo>
                  <a:cubicBezTo>
                    <a:pt x="0" y="1912705"/>
                    <a:pt x="204477" y="2116489"/>
                    <a:pt x="459183" y="2116489"/>
                  </a:cubicBezTo>
                  <a:cubicBezTo>
                    <a:pt x="3842104" y="2116489"/>
                    <a:pt x="3842104" y="2116489"/>
                    <a:pt x="3842104" y="2116489"/>
                  </a:cubicBezTo>
                  <a:cubicBezTo>
                    <a:pt x="4096810" y="2116489"/>
                    <a:pt x="4301287" y="1912705"/>
                    <a:pt x="4301287" y="1658871"/>
                  </a:cubicBezTo>
                  <a:cubicBezTo>
                    <a:pt x="4301298" y="1447935"/>
                    <a:pt x="4157799" y="1272756"/>
                    <a:pt x="3964071" y="1219131"/>
                  </a:cubicBezTo>
                  <a:lnTo>
                    <a:pt x="3964071" y="1219131"/>
                  </a:lnTo>
                  <a:close/>
                </a:path>
              </a:pathLst>
            </a:custGeom>
            <a:solidFill>
              <a:srgbClr val="FFFFFF"/>
            </a:solidFill>
            <a:ln w="11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CiscoSansTT ExtraLight"/>
                <a:ea typeface="+mn-ea"/>
                <a:cs typeface="+mn-cs"/>
              </a:endParaRPr>
            </a:p>
          </p:txBody>
        </p:sp>
        <p:sp>
          <p:nvSpPr>
            <p:cNvPr id="15" name="Freeform: Shape 26">
              <a:extLst>
                <a:ext uri="{FF2B5EF4-FFF2-40B4-BE49-F238E27FC236}">
                  <a16:creationId xmlns:a16="http://schemas.microsoft.com/office/drawing/2014/main" id="{8F333191-3BDB-7AD2-D996-A263483E1C22}"/>
                </a:ext>
              </a:extLst>
            </p:cNvPr>
            <p:cNvSpPr/>
            <p:nvPr/>
          </p:nvSpPr>
          <p:spPr>
            <a:xfrm>
              <a:off x="4045291" y="1503437"/>
              <a:ext cx="1625604" cy="474113"/>
            </a:xfrm>
            <a:custGeom>
              <a:avLst/>
              <a:gdLst>
                <a:gd name="connsiteX0" fmla="*/ 1456450 w 3984978"/>
                <a:gd name="connsiteY0" fmla="*/ 503254 h 1159639"/>
                <a:gd name="connsiteX1" fmla="*/ 1202035 w 3984978"/>
                <a:gd name="connsiteY1" fmla="*/ 253421 h 1159639"/>
                <a:gd name="connsiteX2" fmla="*/ 1456450 w 3984978"/>
                <a:gd name="connsiteY2" fmla="*/ 11 h 1159639"/>
                <a:gd name="connsiteX3" fmla="*/ 1639193 w 3984978"/>
                <a:gd name="connsiteY3" fmla="*/ 74968 h 1159639"/>
                <a:gd name="connsiteX4" fmla="*/ 1635606 w 3984978"/>
                <a:gd name="connsiteY4" fmla="*/ 149925 h 1159639"/>
                <a:gd name="connsiteX5" fmla="*/ 1553196 w 3984978"/>
                <a:gd name="connsiteY5" fmla="*/ 146349 h 1159639"/>
                <a:gd name="connsiteX6" fmla="*/ 1456450 w 3984978"/>
                <a:gd name="connsiteY6" fmla="*/ 103518 h 1159639"/>
                <a:gd name="connsiteX7" fmla="*/ 1313118 w 3984978"/>
                <a:gd name="connsiteY7" fmla="*/ 253421 h 1159639"/>
                <a:gd name="connsiteX8" fmla="*/ 1456450 w 3984978"/>
                <a:gd name="connsiteY8" fmla="*/ 403323 h 1159639"/>
                <a:gd name="connsiteX9" fmla="*/ 1553196 w 3984978"/>
                <a:gd name="connsiteY9" fmla="*/ 360492 h 1159639"/>
                <a:gd name="connsiteX10" fmla="*/ 1635606 w 3984978"/>
                <a:gd name="connsiteY10" fmla="*/ 356928 h 1159639"/>
                <a:gd name="connsiteX11" fmla="*/ 1639193 w 3984978"/>
                <a:gd name="connsiteY11" fmla="*/ 428308 h 1159639"/>
                <a:gd name="connsiteX12" fmla="*/ 1456450 w 3984978"/>
                <a:gd name="connsiteY12" fmla="*/ 503254 h 1159639"/>
                <a:gd name="connsiteX13" fmla="*/ 1456450 w 3984978"/>
                <a:gd name="connsiteY13" fmla="*/ 503254 h 1159639"/>
                <a:gd name="connsiteX14" fmla="*/ 746875 w 3984978"/>
                <a:gd name="connsiteY14" fmla="*/ 1159629 h 1159639"/>
                <a:gd name="connsiteX15" fmla="*/ 764876 w 3984978"/>
                <a:gd name="connsiteY15" fmla="*/ 1156064 h 1159639"/>
                <a:gd name="connsiteX16" fmla="*/ 797282 w 3984978"/>
                <a:gd name="connsiteY16" fmla="*/ 1109669 h 1159639"/>
                <a:gd name="connsiteX17" fmla="*/ 797282 w 3984978"/>
                <a:gd name="connsiteY17" fmla="*/ 709933 h 1159639"/>
                <a:gd name="connsiteX18" fmla="*/ 746864 w 3984978"/>
                <a:gd name="connsiteY18" fmla="*/ 659962 h 1159639"/>
                <a:gd name="connsiteX19" fmla="*/ 696445 w 3984978"/>
                <a:gd name="connsiteY19" fmla="*/ 709933 h 1159639"/>
                <a:gd name="connsiteX20" fmla="*/ 696445 w 3984978"/>
                <a:gd name="connsiteY20" fmla="*/ 959766 h 1159639"/>
                <a:gd name="connsiteX21" fmla="*/ 480392 w 3984978"/>
                <a:gd name="connsiteY21" fmla="*/ 681383 h 1159639"/>
                <a:gd name="connsiteX22" fmla="*/ 426375 w 3984978"/>
                <a:gd name="connsiteY22" fmla="*/ 663537 h 1159639"/>
                <a:gd name="connsiteX23" fmla="*/ 390361 w 3984978"/>
                <a:gd name="connsiteY23" fmla="*/ 709933 h 1159639"/>
                <a:gd name="connsiteX24" fmla="*/ 390361 w 3984978"/>
                <a:gd name="connsiteY24" fmla="*/ 1109669 h 1159639"/>
                <a:gd name="connsiteX25" fmla="*/ 444377 w 3984978"/>
                <a:gd name="connsiteY25" fmla="*/ 1159640 h 1159639"/>
                <a:gd name="connsiteX26" fmla="*/ 491186 w 3984978"/>
                <a:gd name="connsiteY26" fmla="*/ 1109669 h 1159639"/>
                <a:gd name="connsiteX27" fmla="*/ 491186 w 3984978"/>
                <a:gd name="connsiteY27" fmla="*/ 856259 h 1159639"/>
                <a:gd name="connsiteX28" fmla="*/ 707240 w 3984978"/>
                <a:gd name="connsiteY28" fmla="*/ 1141783 h 1159639"/>
                <a:gd name="connsiteX29" fmla="*/ 746875 w 3984978"/>
                <a:gd name="connsiteY29" fmla="*/ 1159629 h 1159639"/>
                <a:gd name="connsiteX30" fmla="*/ 746875 w 3984978"/>
                <a:gd name="connsiteY30" fmla="*/ 1159629 h 1159639"/>
                <a:gd name="connsiteX31" fmla="*/ 3201150 w 3984978"/>
                <a:gd name="connsiteY31" fmla="*/ 503254 h 1159639"/>
                <a:gd name="connsiteX32" fmla="*/ 3456560 w 3984978"/>
                <a:gd name="connsiteY32" fmla="*/ 253421 h 1159639"/>
                <a:gd name="connsiteX33" fmla="*/ 3201150 w 3984978"/>
                <a:gd name="connsiteY33" fmla="*/ 11 h 1159639"/>
                <a:gd name="connsiteX34" fmla="*/ 2949730 w 3984978"/>
                <a:gd name="connsiteY34" fmla="*/ 253421 h 1159639"/>
                <a:gd name="connsiteX35" fmla="*/ 3201150 w 3984978"/>
                <a:gd name="connsiteY35" fmla="*/ 503254 h 1159639"/>
                <a:gd name="connsiteX36" fmla="*/ 3201150 w 3984978"/>
                <a:gd name="connsiteY36" fmla="*/ 503254 h 1159639"/>
                <a:gd name="connsiteX37" fmla="*/ 3201150 w 3984978"/>
                <a:gd name="connsiteY37" fmla="*/ 103507 h 1159639"/>
                <a:gd name="connsiteX38" fmla="*/ 3340828 w 3984978"/>
                <a:gd name="connsiteY38" fmla="*/ 253409 h 1159639"/>
                <a:gd name="connsiteX39" fmla="*/ 3201150 w 3984978"/>
                <a:gd name="connsiteY39" fmla="*/ 403312 h 1159639"/>
                <a:gd name="connsiteX40" fmla="*/ 3057483 w 3984978"/>
                <a:gd name="connsiteY40" fmla="*/ 253409 h 1159639"/>
                <a:gd name="connsiteX41" fmla="*/ 3201150 w 3984978"/>
                <a:gd name="connsiteY41" fmla="*/ 103507 h 1159639"/>
                <a:gd name="connsiteX42" fmla="*/ 3201150 w 3984978"/>
                <a:gd name="connsiteY42" fmla="*/ 103507 h 1159639"/>
                <a:gd name="connsiteX43" fmla="*/ 1542927 w 3984978"/>
                <a:gd name="connsiteY43" fmla="*/ 959755 h 1159639"/>
                <a:gd name="connsiteX44" fmla="*/ 1596720 w 3984978"/>
                <a:gd name="connsiteY44" fmla="*/ 909784 h 1159639"/>
                <a:gd name="connsiteX45" fmla="*/ 1542927 w 3984978"/>
                <a:gd name="connsiteY45" fmla="*/ 856248 h 1159639"/>
                <a:gd name="connsiteX46" fmla="*/ 1399484 w 3984978"/>
                <a:gd name="connsiteY46" fmla="*/ 856248 h 1159639"/>
                <a:gd name="connsiteX47" fmla="*/ 1399484 w 3984978"/>
                <a:gd name="connsiteY47" fmla="*/ 756306 h 1159639"/>
                <a:gd name="connsiteX48" fmla="*/ 1542927 w 3984978"/>
                <a:gd name="connsiteY48" fmla="*/ 756306 h 1159639"/>
                <a:gd name="connsiteX49" fmla="*/ 1596720 w 3984978"/>
                <a:gd name="connsiteY49" fmla="*/ 709910 h 1159639"/>
                <a:gd name="connsiteX50" fmla="*/ 1542927 w 3984978"/>
                <a:gd name="connsiteY50" fmla="*/ 656375 h 1159639"/>
                <a:gd name="connsiteX51" fmla="*/ 1345691 w 3984978"/>
                <a:gd name="connsiteY51" fmla="*/ 656375 h 1159639"/>
                <a:gd name="connsiteX52" fmla="*/ 1291898 w 3984978"/>
                <a:gd name="connsiteY52" fmla="*/ 709910 h 1159639"/>
                <a:gd name="connsiteX53" fmla="*/ 1295485 w 3984978"/>
                <a:gd name="connsiteY53" fmla="*/ 709910 h 1159639"/>
                <a:gd name="connsiteX54" fmla="*/ 1291898 w 3984978"/>
                <a:gd name="connsiteY54" fmla="*/ 713475 h 1159639"/>
                <a:gd name="connsiteX55" fmla="*/ 1291898 w 3984978"/>
                <a:gd name="connsiteY55" fmla="*/ 1109646 h 1159639"/>
                <a:gd name="connsiteX56" fmla="*/ 1291898 w 3984978"/>
                <a:gd name="connsiteY56" fmla="*/ 1109646 h 1159639"/>
                <a:gd name="connsiteX57" fmla="*/ 1291898 w 3984978"/>
                <a:gd name="connsiteY57" fmla="*/ 1109646 h 1159639"/>
                <a:gd name="connsiteX58" fmla="*/ 1345691 w 3984978"/>
                <a:gd name="connsiteY58" fmla="*/ 1159617 h 1159639"/>
                <a:gd name="connsiteX59" fmla="*/ 1345691 w 3984978"/>
                <a:gd name="connsiteY59" fmla="*/ 1159617 h 1159639"/>
                <a:gd name="connsiteX60" fmla="*/ 1542927 w 3984978"/>
                <a:gd name="connsiteY60" fmla="*/ 1159617 h 1159639"/>
                <a:gd name="connsiteX61" fmla="*/ 1596720 w 3984978"/>
                <a:gd name="connsiteY61" fmla="*/ 1109646 h 1159639"/>
                <a:gd name="connsiteX62" fmla="*/ 1542927 w 3984978"/>
                <a:gd name="connsiteY62" fmla="*/ 1056111 h 1159639"/>
                <a:gd name="connsiteX63" fmla="*/ 1542927 w 3984978"/>
                <a:gd name="connsiteY63" fmla="*/ 1056111 h 1159639"/>
                <a:gd name="connsiteX64" fmla="*/ 1399484 w 3984978"/>
                <a:gd name="connsiteY64" fmla="*/ 1056111 h 1159639"/>
                <a:gd name="connsiteX65" fmla="*/ 1399484 w 3984978"/>
                <a:gd name="connsiteY65" fmla="*/ 959744 h 1159639"/>
                <a:gd name="connsiteX66" fmla="*/ 1542927 w 3984978"/>
                <a:gd name="connsiteY66" fmla="*/ 959755 h 1159639"/>
                <a:gd name="connsiteX67" fmla="*/ 1542927 w 3984978"/>
                <a:gd name="connsiteY67" fmla="*/ 959755 h 1159639"/>
                <a:gd name="connsiteX68" fmla="*/ 1542927 w 3984978"/>
                <a:gd name="connsiteY68" fmla="*/ 959755 h 1159639"/>
                <a:gd name="connsiteX69" fmla="*/ 3443530 w 3984978"/>
                <a:gd name="connsiteY69" fmla="*/ 656386 h 1159639"/>
                <a:gd name="connsiteX70" fmla="*/ 3389503 w 3984978"/>
                <a:gd name="connsiteY70" fmla="*/ 709922 h 1159639"/>
                <a:gd name="connsiteX71" fmla="*/ 3389503 w 3984978"/>
                <a:gd name="connsiteY71" fmla="*/ 863389 h 1159639"/>
                <a:gd name="connsiteX72" fmla="*/ 3241824 w 3984978"/>
                <a:gd name="connsiteY72" fmla="*/ 863389 h 1159639"/>
                <a:gd name="connsiteX73" fmla="*/ 3241824 w 3984978"/>
                <a:gd name="connsiteY73" fmla="*/ 709922 h 1159639"/>
                <a:gd name="connsiteX74" fmla="*/ 3191395 w 3984978"/>
                <a:gd name="connsiteY74" fmla="*/ 656386 h 1159639"/>
                <a:gd name="connsiteX75" fmla="*/ 3137368 w 3984978"/>
                <a:gd name="connsiteY75" fmla="*/ 709922 h 1159639"/>
                <a:gd name="connsiteX76" fmla="*/ 3137368 w 3984978"/>
                <a:gd name="connsiteY76" fmla="*/ 1109657 h 1159639"/>
                <a:gd name="connsiteX77" fmla="*/ 3191395 w 3984978"/>
                <a:gd name="connsiteY77" fmla="*/ 1159629 h 1159639"/>
                <a:gd name="connsiteX78" fmla="*/ 3241824 w 3984978"/>
                <a:gd name="connsiteY78" fmla="*/ 1109657 h 1159639"/>
                <a:gd name="connsiteX79" fmla="*/ 3241824 w 3984978"/>
                <a:gd name="connsiteY79" fmla="*/ 966895 h 1159639"/>
                <a:gd name="connsiteX80" fmla="*/ 3389503 w 3984978"/>
                <a:gd name="connsiteY80" fmla="*/ 966895 h 1159639"/>
                <a:gd name="connsiteX81" fmla="*/ 3389503 w 3984978"/>
                <a:gd name="connsiteY81" fmla="*/ 1109657 h 1159639"/>
                <a:gd name="connsiteX82" fmla="*/ 3443530 w 3984978"/>
                <a:gd name="connsiteY82" fmla="*/ 1159629 h 1159639"/>
                <a:gd name="connsiteX83" fmla="*/ 3493960 w 3984978"/>
                <a:gd name="connsiteY83" fmla="*/ 1109657 h 1159639"/>
                <a:gd name="connsiteX84" fmla="*/ 3493960 w 3984978"/>
                <a:gd name="connsiteY84" fmla="*/ 709922 h 1159639"/>
                <a:gd name="connsiteX85" fmla="*/ 3443530 w 3984978"/>
                <a:gd name="connsiteY85" fmla="*/ 656386 h 1159639"/>
                <a:gd name="connsiteX86" fmla="*/ 3443530 w 3984978"/>
                <a:gd name="connsiteY86" fmla="*/ 656386 h 1159639"/>
                <a:gd name="connsiteX87" fmla="*/ 2624995 w 3984978"/>
                <a:gd name="connsiteY87" fmla="*/ 1056122 h 1159639"/>
                <a:gd name="connsiteX88" fmla="*/ 2553391 w 3984978"/>
                <a:gd name="connsiteY88" fmla="*/ 1056122 h 1159639"/>
                <a:gd name="connsiteX89" fmla="*/ 2553391 w 3984978"/>
                <a:gd name="connsiteY89" fmla="*/ 759882 h 1159639"/>
                <a:gd name="connsiteX90" fmla="*/ 2624995 w 3984978"/>
                <a:gd name="connsiteY90" fmla="*/ 759882 h 1159639"/>
                <a:gd name="connsiteX91" fmla="*/ 2678699 w 3984978"/>
                <a:gd name="connsiteY91" fmla="*/ 706346 h 1159639"/>
                <a:gd name="connsiteX92" fmla="*/ 2624995 w 3984978"/>
                <a:gd name="connsiteY92" fmla="*/ 656375 h 1159639"/>
                <a:gd name="connsiteX93" fmla="*/ 2377967 w 3984978"/>
                <a:gd name="connsiteY93" fmla="*/ 656375 h 1159639"/>
                <a:gd name="connsiteX94" fmla="*/ 2324263 w 3984978"/>
                <a:gd name="connsiteY94" fmla="*/ 706346 h 1159639"/>
                <a:gd name="connsiteX95" fmla="*/ 2377967 w 3984978"/>
                <a:gd name="connsiteY95" fmla="*/ 759882 h 1159639"/>
                <a:gd name="connsiteX96" fmla="*/ 2449571 w 3984978"/>
                <a:gd name="connsiteY96" fmla="*/ 759882 h 1159639"/>
                <a:gd name="connsiteX97" fmla="*/ 2449571 w 3984978"/>
                <a:gd name="connsiteY97" fmla="*/ 1056122 h 1159639"/>
                <a:gd name="connsiteX98" fmla="*/ 2377967 w 3984978"/>
                <a:gd name="connsiteY98" fmla="*/ 1056122 h 1159639"/>
                <a:gd name="connsiteX99" fmla="*/ 2324263 w 3984978"/>
                <a:gd name="connsiteY99" fmla="*/ 1109657 h 1159639"/>
                <a:gd name="connsiteX100" fmla="*/ 2377967 w 3984978"/>
                <a:gd name="connsiteY100" fmla="*/ 1159629 h 1159639"/>
                <a:gd name="connsiteX101" fmla="*/ 2624995 w 3984978"/>
                <a:gd name="connsiteY101" fmla="*/ 1159629 h 1159639"/>
                <a:gd name="connsiteX102" fmla="*/ 2678699 w 3984978"/>
                <a:gd name="connsiteY102" fmla="*/ 1109657 h 1159639"/>
                <a:gd name="connsiteX103" fmla="*/ 2624995 w 3984978"/>
                <a:gd name="connsiteY103" fmla="*/ 1056122 h 1159639"/>
                <a:gd name="connsiteX104" fmla="*/ 2624995 w 3984978"/>
                <a:gd name="connsiteY104" fmla="*/ 1056122 h 1159639"/>
                <a:gd name="connsiteX105" fmla="*/ 300710 w 3984978"/>
                <a:gd name="connsiteY105" fmla="*/ 1056122 h 1159639"/>
                <a:gd name="connsiteX106" fmla="*/ 225530 w 3984978"/>
                <a:gd name="connsiteY106" fmla="*/ 1056122 h 1159639"/>
                <a:gd name="connsiteX107" fmla="*/ 225530 w 3984978"/>
                <a:gd name="connsiteY107" fmla="*/ 759882 h 1159639"/>
                <a:gd name="connsiteX108" fmla="*/ 300710 w 3984978"/>
                <a:gd name="connsiteY108" fmla="*/ 759882 h 1159639"/>
                <a:gd name="connsiteX109" fmla="*/ 350826 w 3984978"/>
                <a:gd name="connsiteY109" fmla="*/ 706346 h 1159639"/>
                <a:gd name="connsiteX110" fmla="*/ 300710 w 3984978"/>
                <a:gd name="connsiteY110" fmla="*/ 656375 h 1159639"/>
                <a:gd name="connsiteX111" fmla="*/ 50116 w 3984978"/>
                <a:gd name="connsiteY111" fmla="*/ 656375 h 1159639"/>
                <a:gd name="connsiteX112" fmla="*/ 0 w 3984978"/>
                <a:gd name="connsiteY112" fmla="*/ 706346 h 1159639"/>
                <a:gd name="connsiteX113" fmla="*/ 50116 w 3984978"/>
                <a:gd name="connsiteY113" fmla="*/ 759882 h 1159639"/>
                <a:gd name="connsiteX114" fmla="*/ 125297 w 3984978"/>
                <a:gd name="connsiteY114" fmla="*/ 759882 h 1159639"/>
                <a:gd name="connsiteX115" fmla="*/ 125297 w 3984978"/>
                <a:gd name="connsiteY115" fmla="*/ 1056122 h 1159639"/>
                <a:gd name="connsiteX116" fmla="*/ 50116 w 3984978"/>
                <a:gd name="connsiteY116" fmla="*/ 1056122 h 1159639"/>
                <a:gd name="connsiteX117" fmla="*/ 0 w 3984978"/>
                <a:gd name="connsiteY117" fmla="*/ 1109657 h 1159639"/>
                <a:gd name="connsiteX118" fmla="*/ 50116 w 3984978"/>
                <a:gd name="connsiteY118" fmla="*/ 1159629 h 1159639"/>
                <a:gd name="connsiteX119" fmla="*/ 300710 w 3984978"/>
                <a:gd name="connsiteY119" fmla="*/ 1159629 h 1159639"/>
                <a:gd name="connsiteX120" fmla="*/ 350826 w 3984978"/>
                <a:gd name="connsiteY120" fmla="*/ 1109657 h 1159639"/>
                <a:gd name="connsiteX121" fmla="*/ 300710 w 3984978"/>
                <a:gd name="connsiteY121" fmla="*/ 1056122 h 1159639"/>
                <a:gd name="connsiteX122" fmla="*/ 300710 w 3984978"/>
                <a:gd name="connsiteY122" fmla="*/ 1056122 h 1159639"/>
                <a:gd name="connsiteX123" fmla="*/ 2008770 w 3984978"/>
                <a:gd name="connsiteY123" fmla="*/ 403323 h 1159639"/>
                <a:gd name="connsiteX124" fmla="*/ 1937020 w 3984978"/>
                <a:gd name="connsiteY124" fmla="*/ 403323 h 1159639"/>
                <a:gd name="connsiteX125" fmla="*/ 1937020 w 3984978"/>
                <a:gd name="connsiteY125" fmla="*/ 103518 h 1159639"/>
                <a:gd name="connsiteX126" fmla="*/ 2008770 w 3984978"/>
                <a:gd name="connsiteY126" fmla="*/ 103518 h 1159639"/>
                <a:gd name="connsiteX127" fmla="*/ 2062585 w 3984978"/>
                <a:gd name="connsiteY127" fmla="*/ 53547 h 1159639"/>
                <a:gd name="connsiteX128" fmla="*/ 2008770 w 3984978"/>
                <a:gd name="connsiteY128" fmla="*/ 11 h 1159639"/>
                <a:gd name="connsiteX129" fmla="*/ 1761238 w 3984978"/>
                <a:gd name="connsiteY129" fmla="*/ 11 h 1159639"/>
                <a:gd name="connsiteX130" fmla="*/ 1707423 w 3984978"/>
                <a:gd name="connsiteY130" fmla="*/ 53547 h 1159639"/>
                <a:gd name="connsiteX131" fmla="*/ 1761238 w 3984978"/>
                <a:gd name="connsiteY131" fmla="*/ 103518 h 1159639"/>
                <a:gd name="connsiteX132" fmla="*/ 1832988 w 3984978"/>
                <a:gd name="connsiteY132" fmla="*/ 103518 h 1159639"/>
                <a:gd name="connsiteX133" fmla="*/ 1832988 w 3984978"/>
                <a:gd name="connsiteY133" fmla="*/ 403323 h 1159639"/>
                <a:gd name="connsiteX134" fmla="*/ 1761238 w 3984978"/>
                <a:gd name="connsiteY134" fmla="*/ 403323 h 1159639"/>
                <a:gd name="connsiteX135" fmla="*/ 1707423 w 3984978"/>
                <a:gd name="connsiteY135" fmla="*/ 453294 h 1159639"/>
                <a:gd name="connsiteX136" fmla="*/ 1761238 w 3984978"/>
                <a:gd name="connsiteY136" fmla="*/ 503265 h 1159639"/>
                <a:gd name="connsiteX137" fmla="*/ 2008770 w 3984978"/>
                <a:gd name="connsiteY137" fmla="*/ 503265 h 1159639"/>
                <a:gd name="connsiteX138" fmla="*/ 2062585 w 3984978"/>
                <a:gd name="connsiteY138" fmla="*/ 453294 h 1159639"/>
                <a:gd name="connsiteX139" fmla="*/ 2008770 w 3984978"/>
                <a:gd name="connsiteY139" fmla="*/ 403323 h 1159639"/>
                <a:gd name="connsiteX140" fmla="*/ 2008770 w 3984978"/>
                <a:gd name="connsiteY140" fmla="*/ 403323 h 1159639"/>
                <a:gd name="connsiteX141" fmla="*/ 3931230 w 3984978"/>
                <a:gd name="connsiteY141" fmla="*/ 656386 h 1159639"/>
                <a:gd name="connsiteX142" fmla="*/ 3580069 w 3984978"/>
                <a:gd name="connsiteY142" fmla="*/ 656386 h 1159639"/>
                <a:gd name="connsiteX143" fmla="*/ 3529907 w 3984978"/>
                <a:gd name="connsiteY143" fmla="*/ 702781 h 1159639"/>
                <a:gd name="connsiteX144" fmla="*/ 3580069 w 3984978"/>
                <a:gd name="connsiteY144" fmla="*/ 756317 h 1159639"/>
                <a:gd name="connsiteX145" fmla="*/ 3701901 w 3984978"/>
                <a:gd name="connsiteY145" fmla="*/ 756317 h 1159639"/>
                <a:gd name="connsiteX146" fmla="*/ 3701901 w 3984978"/>
                <a:gd name="connsiteY146" fmla="*/ 1109657 h 1159639"/>
                <a:gd name="connsiteX147" fmla="*/ 3755649 w 3984978"/>
                <a:gd name="connsiteY147" fmla="*/ 1159629 h 1159639"/>
                <a:gd name="connsiteX148" fmla="*/ 3805811 w 3984978"/>
                <a:gd name="connsiteY148" fmla="*/ 1109657 h 1159639"/>
                <a:gd name="connsiteX149" fmla="*/ 3805811 w 3984978"/>
                <a:gd name="connsiteY149" fmla="*/ 756317 h 1159639"/>
                <a:gd name="connsiteX150" fmla="*/ 3931230 w 3984978"/>
                <a:gd name="connsiteY150" fmla="*/ 756317 h 1159639"/>
                <a:gd name="connsiteX151" fmla="*/ 3984978 w 3984978"/>
                <a:gd name="connsiteY151" fmla="*/ 702781 h 1159639"/>
                <a:gd name="connsiteX152" fmla="*/ 3931230 w 3984978"/>
                <a:gd name="connsiteY152" fmla="*/ 656386 h 1159639"/>
                <a:gd name="connsiteX153" fmla="*/ 3931230 w 3984978"/>
                <a:gd name="connsiteY153" fmla="*/ 656386 h 1159639"/>
                <a:gd name="connsiteX154" fmla="*/ 1883071 w 3984978"/>
                <a:gd name="connsiteY154" fmla="*/ 959755 h 1159639"/>
                <a:gd name="connsiteX155" fmla="*/ 1883071 w 3984978"/>
                <a:gd name="connsiteY155" fmla="*/ 959755 h 1159639"/>
                <a:gd name="connsiteX156" fmla="*/ 1972755 w 3984978"/>
                <a:gd name="connsiteY156" fmla="*/ 1077532 h 1159639"/>
                <a:gd name="connsiteX157" fmla="*/ 1961995 w 3984978"/>
                <a:gd name="connsiteY157" fmla="*/ 1148913 h 1159639"/>
                <a:gd name="connsiteX158" fmla="*/ 1933299 w 3984978"/>
                <a:gd name="connsiteY158" fmla="*/ 1159617 h 1159639"/>
                <a:gd name="connsiteX159" fmla="*/ 1886669 w 3984978"/>
                <a:gd name="connsiteY159" fmla="*/ 1138196 h 1159639"/>
                <a:gd name="connsiteX160" fmla="*/ 1757528 w 3984978"/>
                <a:gd name="connsiteY160" fmla="*/ 970449 h 1159639"/>
                <a:gd name="connsiteX161" fmla="*/ 1743181 w 3984978"/>
                <a:gd name="connsiteY161" fmla="*/ 970449 h 1159639"/>
                <a:gd name="connsiteX162" fmla="*/ 1743181 w 3984978"/>
                <a:gd name="connsiteY162" fmla="*/ 1109646 h 1159639"/>
                <a:gd name="connsiteX163" fmla="*/ 1685779 w 3984978"/>
                <a:gd name="connsiteY163" fmla="*/ 1159617 h 1159639"/>
                <a:gd name="connsiteX164" fmla="*/ 1635551 w 3984978"/>
                <a:gd name="connsiteY164" fmla="*/ 1109646 h 1159639"/>
                <a:gd name="connsiteX165" fmla="*/ 1635551 w 3984978"/>
                <a:gd name="connsiteY165" fmla="*/ 706335 h 1159639"/>
                <a:gd name="connsiteX166" fmla="*/ 1685779 w 3984978"/>
                <a:gd name="connsiteY166" fmla="*/ 656364 h 1159639"/>
                <a:gd name="connsiteX167" fmla="*/ 1832865 w 3984978"/>
                <a:gd name="connsiteY167" fmla="*/ 656364 h 1159639"/>
                <a:gd name="connsiteX168" fmla="*/ 1987125 w 3984978"/>
                <a:gd name="connsiteY168" fmla="*/ 813406 h 1159639"/>
                <a:gd name="connsiteX169" fmla="*/ 1883071 w 3984978"/>
                <a:gd name="connsiteY169" fmla="*/ 959755 h 1159639"/>
                <a:gd name="connsiteX170" fmla="*/ 1883071 w 3984978"/>
                <a:gd name="connsiteY170" fmla="*/ 959755 h 1159639"/>
                <a:gd name="connsiteX171" fmla="*/ 1879484 w 3984978"/>
                <a:gd name="connsiteY171" fmla="*/ 813428 h 1159639"/>
                <a:gd name="connsiteX172" fmla="*/ 1832854 w 3984978"/>
                <a:gd name="connsiteY172" fmla="*/ 756317 h 1159639"/>
                <a:gd name="connsiteX173" fmla="*/ 1743169 w 3984978"/>
                <a:gd name="connsiteY173" fmla="*/ 756317 h 1159639"/>
                <a:gd name="connsiteX174" fmla="*/ 1743169 w 3984978"/>
                <a:gd name="connsiteY174" fmla="*/ 866964 h 1159639"/>
                <a:gd name="connsiteX175" fmla="*/ 1832854 w 3984978"/>
                <a:gd name="connsiteY175" fmla="*/ 866964 h 1159639"/>
                <a:gd name="connsiteX176" fmla="*/ 1879484 w 3984978"/>
                <a:gd name="connsiteY176" fmla="*/ 813428 h 1159639"/>
                <a:gd name="connsiteX177" fmla="*/ 1879484 w 3984978"/>
                <a:gd name="connsiteY177" fmla="*/ 813428 h 1159639"/>
                <a:gd name="connsiteX178" fmla="*/ 2886462 w 3984978"/>
                <a:gd name="connsiteY178" fmla="*/ 1159629 h 1159639"/>
                <a:gd name="connsiteX179" fmla="*/ 3112203 w 3984978"/>
                <a:gd name="connsiteY179" fmla="*/ 909795 h 1159639"/>
                <a:gd name="connsiteX180" fmla="*/ 3062042 w 3984978"/>
                <a:gd name="connsiteY180" fmla="*/ 856259 h 1159639"/>
                <a:gd name="connsiteX181" fmla="*/ 2940209 w 3984978"/>
                <a:gd name="connsiteY181" fmla="*/ 856259 h 1159639"/>
                <a:gd name="connsiteX182" fmla="*/ 2890048 w 3984978"/>
                <a:gd name="connsiteY182" fmla="*/ 909795 h 1159639"/>
                <a:gd name="connsiteX183" fmla="*/ 2940209 w 3984978"/>
                <a:gd name="connsiteY183" fmla="*/ 956190 h 1159639"/>
                <a:gd name="connsiteX184" fmla="*/ 3004707 w 3984978"/>
                <a:gd name="connsiteY184" fmla="*/ 956190 h 1159639"/>
                <a:gd name="connsiteX185" fmla="*/ 2886462 w 3984978"/>
                <a:gd name="connsiteY185" fmla="*/ 1059697 h 1159639"/>
                <a:gd name="connsiteX186" fmla="*/ 2761053 w 3984978"/>
                <a:gd name="connsiteY186" fmla="*/ 909795 h 1159639"/>
                <a:gd name="connsiteX187" fmla="*/ 2886462 w 3984978"/>
                <a:gd name="connsiteY187" fmla="*/ 756328 h 1159639"/>
                <a:gd name="connsiteX188" fmla="*/ 2961709 w 3984978"/>
                <a:gd name="connsiteY188" fmla="*/ 784878 h 1159639"/>
                <a:gd name="connsiteX189" fmla="*/ 3029793 w 3984978"/>
                <a:gd name="connsiteY189" fmla="*/ 781314 h 1159639"/>
                <a:gd name="connsiteX190" fmla="*/ 3022631 w 3984978"/>
                <a:gd name="connsiteY190" fmla="*/ 706357 h 1159639"/>
                <a:gd name="connsiteX191" fmla="*/ 2886472 w 3984978"/>
                <a:gd name="connsiteY191" fmla="*/ 656386 h 1159639"/>
                <a:gd name="connsiteX192" fmla="*/ 2660731 w 3984978"/>
                <a:gd name="connsiteY192" fmla="*/ 909795 h 1159639"/>
                <a:gd name="connsiteX193" fmla="*/ 2886462 w 3984978"/>
                <a:gd name="connsiteY193" fmla="*/ 1159629 h 1159639"/>
                <a:gd name="connsiteX194" fmla="*/ 2886462 w 3984978"/>
                <a:gd name="connsiteY194" fmla="*/ 1159629 h 1159639"/>
                <a:gd name="connsiteX195" fmla="*/ 2159298 w 3984978"/>
                <a:gd name="connsiteY195" fmla="*/ 1159629 h 1159639"/>
                <a:gd name="connsiteX196" fmla="*/ 2227450 w 3984978"/>
                <a:gd name="connsiteY196" fmla="*/ 1145348 h 1159639"/>
                <a:gd name="connsiteX197" fmla="*/ 2309949 w 3984978"/>
                <a:gd name="connsiteY197" fmla="*/ 1048970 h 1159639"/>
                <a:gd name="connsiteX198" fmla="*/ 2309949 w 3984978"/>
                <a:gd name="connsiteY198" fmla="*/ 1045406 h 1159639"/>
                <a:gd name="connsiteX199" fmla="*/ 2180831 w 3984978"/>
                <a:gd name="connsiteY199" fmla="*/ 849074 h 1159639"/>
                <a:gd name="connsiteX200" fmla="*/ 2119853 w 3984978"/>
                <a:gd name="connsiteY200" fmla="*/ 781247 h 1159639"/>
                <a:gd name="connsiteX201" fmla="*/ 2144962 w 3984978"/>
                <a:gd name="connsiteY201" fmla="*/ 759826 h 1159639"/>
                <a:gd name="connsiteX202" fmla="*/ 2234624 w 3984978"/>
                <a:gd name="connsiteY202" fmla="*/ 774106 h 1159639"/>
                <a:gd name="connsiteX203" fmla="*/ 2299188 w 3984978"/>
                <a:gd name="connsiteY203" fmla="*/ 745545 h 1159639"/>
                <a:gd name="connsiteX204" fmla="*/ 2274080 w 3984978"/>
                <a:gd name="connsiteY204" fmla="*/ 681293 h 1159639"/>
                <a:gd name="connsiteX205" fmla="*/ 2105505 w 3984978"/>
                <a:gd name="connsiteY205" fmla="*/ 670588 h 1159639"/>
                <a:gd name="connsiteX206" fmla="*/ 2030180 w 3984978"/>
                <a:gd name="connsiteY206" fmla="*/ 756261 h 1159639"/>
                <a:gd name="connsiteX207" fmla="*/ 2030180 w 3984978"/>
                <a:gd name="connsiteY207" fmla="*/ 759837 h 1159639"/>
                <a:gd name="connsiteX208" fmla="*/ 2148537 w 3984978"/>
                <a:gd name="connsiteY208" fmla="*/ 938323 h 1159639"/>
                <a:gd name="connsiteX209" fmla="*/ 2220276 w 3984978"/>
                <a:gd name="connsiteY209" fmla="*/ 1020420 h 1159639"/>
                <a:gd name="connsiteX210" fmla="*/ 2187994 w 3984978"/>
                <a:gd name="connsiteY210" fmla="*/ 1052546 h 1159639"/>
                <a:gd name="connsiteX211" fmla="*/ 2076810 w 3984978"/>
                <a:gd name="connsiteY211" fmla="*/ 1038265 h 1159639"/>
                <a:gd name="connsiteX212" fmla="*/ 2015832 w 3984978"/>
                <a:gd name="connsiteY212" fmla="*/ 1063251 h 1159639"/>
                <a:gd name="connsiteX213" fmla="*/ 2040940 w 3984978"/>
                <a:gd name="connsiteY213" fmla="*/ 1131078 h 1159639"/>
                <a:gd name="connsiteX214" fmla="*/ 2159298 w 3984978"/>
                <a:gd name="connsiteY214" fmla="*/ 1159629 h 1159639"/>
                <a:gd name="connsiteX215" fmla="*/ 2159298 w 3984978"/>
                <a:gd name="connsiteY215" fmla="*/ 1159629 h 1159639"/>
                <a:gd name="connsiteX216" fmla="*/ 2263252 w 3984978"/>
                <a:gd name="connsiteY216" fmla="*/ 503254 h 1159639"/>
                <a:gd name="connsiteX217" fmla="*/ 2338432 w 3984978"/>
                <a:gd name="connsiteY217" fmla="*/ 492549 h 1159639"/>
                <a:gd name="connsiteX218" fmla="*/ 2427938 w 3984978"/>
                <a:gd name="connsiteY218" fmla="*/ 396183 h 1159639"/>
                <a:gd name="connsiteX219" fmla="*/ 2427938 w 3984978"/>
                <a:gd name="connsiteY219" fmla="*/ 392618 h 1159639"/>
                <a:gd name="connsiteX220" fmla="*/ 2284740 w 3984978"/>
                <a:gd name="connsiteY220" fmla="*/ 196320 h 1159639"/>
                <a:gd name="connsiteX221" fmla="*/ 2220298 w 3984978"/>
                <a:gd name="connsiteY221" fmla="*/ 135644 h 1159639"/>
                <a:gd name="connsiteX222" fmla="*/ 2245362 w 3984978"/>
                <a:gd name="connsiteY222" fmla="*/ 110658 h 1159639"/>
                <a:gd name="connsiteX223" fmla="*/ 2345606 w 3984978"/>
                <a:gd name="connsiteY223" fmla="*/ 124939 h 1159639"/>
                <a:gd name="connsiteX224" fmla="*/ 2413624 w 3984978"/>
                <a:gd name="connsiteY224" fmla="*/ 99954 h 1159639"/>
                <a:gd name="connsiteX225" fmla="*/ 2388560 w 3984978"/>
                <a:gd name="connsiteY225" fmla="*/ 35713 h 1159639"/>
                <a:gd name="connsiteX226" fmla="*/ 2202397 w 3984978"/>
                <a:gd name="connsiteY226" fmla="*/ 21432 h 1159639"/>
                <a:gd name="connsiteX227" fmla="*/ 2120054 w 3984978"/>
                <a:gd name="connsiteY227" fmla="*/ 103518 h 1159639"/>
                <a:gd name="connsiteX228" fmla="*/ 2120054 w 3984978"/>
                <a:gd name="connsiteY228" fmla="*/ 110658 h 1159639"/>
                <a:gd name="connsiteX229" fmla="*/ 2252514 w 3984978"/>
                <a:gd name="connsiteY229" fmla="*/ 289111 h 1159639"/>
                <a:gd name="connsiteX230" fmla="*/ 2327694 w 3984978"/>
                <a:gd name="connsiteY230" fmla="*/ 371197 h 1159639"/>
                <a:gd name="connsiteX231" fmla="*/ 2295478 w 3984978"/>
                <a:gd name="connsiteY231" fmla="*/ 399747 h 1159639"/>
                <a:gd name="connsiteX232" fmla="*/ 2173758 w 3984978"/>
                <a:gd name="connsiteY232" fmla="*/ 385466 h 1159639"/>
                <a:gd name="connsiteX233" fmla="*/ 2105740 w 3984978"/>
                <a:gd name="connsiteY233" fmla="*/ 410452 h 1159639"/>
                <a:gd name="connsiteX234" fmla="*/ 2134380 w 3984978"/>
                <a:gd name="connsiteY234" fmla="*/ 474693 h 1159639"/>
                <a:gd name="connsiteX235" fmla="*/ 2263252 w 3984978"/>
                <a:gd name="connsiteY235" fmla="*/ 503254 h 1159639"/>
                <a:gd name="connsiteX236" fmla="*/ 2263252 w 3984978"/>
                <a:gd name="connsiteY236" fmla="*/ 503254 h 1159639"/>
                <a:gd name="connsiteX237" fmla="*/ 1216572 w 3984978"/>
                <a:gd name="connsiteY237" fmla="*/ 656386 h 1159639"/>
                <a:gd name="connsiteX238" fmla="*/ 872607 w 3984978"/>
                <a:gd name="connsiteY238" fmla="*/ 656386 h 1159639"/>
                <a:gd name="connsiteX239" fmla="*/ 822446 w 3984978"/>
                <a:gd name="connsiteY239" fmla="*/ 706357 h 1159639"/>
                <a:gd name="connsiteX240" fmla="*/ 872607 w 3984978"/>
                <a:gd name="connsiteY240" fmla="*/ 756328 h 1159639"/>
                <a:gd name="connsiteX241" fmla="*/ 994429 w 3984978"/>
                <a:gd name="connsiteY241" fmla="*/ 756328 h 1159639"/>
                <a:gd name="connsiteX242" fmla="*/ 994429 w 3984978"/>
                <a:gd name="connsiteY242" fmla="*/ 1106104 h 1159639"/>
                <a:gd name="connsiteX243" fmla="*/ 1044590 w 3984978"/>
                <a:gd name="connsiteY243" fmla="*/ 1159640 h 1159639"/>
                <a:gd name="connsiteX244" fmla="*/ 1094751 w 3984978"/>
                <a:gd name="connsiteY244" fmla="*/ 1106104 h 1159639"/>
                <a:gd name="connsiteX245" fmla="*/ 1094751 w 3984978"/>
                <a:gd name="connsiteY245" fmla="*/ 756328 h 1159639"/>
                <a:gd name="connsiteX246" fmla="*/ 1216572 w 3984978"/>
                <a:gd name="connsiteY246" fmla="*/ 756328 h 1159639"/>
                <a:gd name="connsiteX247" fmla="*/ 1266734 w 3984978"/>
                <a:gd name="connsiteY247" fmla="*/ 706357 h 1159639"/>
                <a:gd name="connsiteX248" fmla="*/ 1216572 w 3984978"/>
                <a:gd name="connsiteY248" fmla="*/ 656386 h 1159639"/>
                <a:gd name="connsiteX249" fmla="*/ 1216572 w 3984978"/>
                <a:gd name="connsiteY249" fmla="*/ 656386 h 1159639"/>
                <a:gd name="connsiteX250" fmla="*/ 2721742 w 3984978"/>
                <a:gd name="connsiteY250" fmla="*/ 503254 h 1159639"/>
                <a:gd name="connsiteX251" fmla="*/ 2904485 w 3984978"/>
                <a:gd name="connsiteY251" fmla="*/ 428297 h 1159639"/>
                <a:gd name="connsiteX252" fmla="*/ 2900899 w 3984978"/>
                <a:gd name="connsiteY252" fmla="*/ 356916 h 1159639"/>
                <a:gd name="connsiteX253" fmla="*/ 2818489 w 3984978"/>
                <a:gd name="connsiteY253" fmla="*/ 360481 h 1159639"/>
                <a:gd name="connsiteX254" fmla="*/ 2721742 w 3984978"/>
                <a:gd name="connsiteY254" fmla="*/ 403312 h 1159639"/>
                <a:gd name="connsiteX255" fmla="*/ 2578410 w 3984978"/>
                <a:gd name="connsiteY255" fmla="*/ 253409 h 1159639"/>
                <a:gd name="connsiteX256" fmla="*/ 2721742 w 3984978"/>
                <a:gd name="connsiteY256" fmla="*/ 103507 h 1159639"/>
                <a:gd name="connsiteX257" fmla="*/ 2818489 w 3984978"/>
                <a:gd name="connsiteY257" fmla="*/ 146338 h 1159639"/>
                <a:gd name="connsiteX258" fmla="*/ 2900899 w 3984978"/>
                <a:gd name="connsiteY258" fmla="*/ 149914 h 1159639"/>
                <a:gd name="connsiteX259" fmla="*/ 2904485 w 3984978"/>
                <a:gd name="connsiteY259" fmla="*/ 74957 h 1159639"/>
                <a:gd name="connsiteX260" fmla="*/ 2721742 w 3984978"/>
                <a:gd name="connsiteY260" fmla="*/ 0 h 1159639"/>
                <a:gd name="connsiteX261" fmla="*/ 2467327 w 3984978"/>
                <a:gd name="connsiteY261" fmla="*/ 253409 h 1159639"/>
                <a:gd name="connsiteX262" fmla="*/ 2721742 w 3984978"/>
                <a:gd name="connsiteY262" fmla="*/ 503254 h 1159639"/>
                <a:gd name="connsiteX263" fmla="*/ 2721742 w 3984978"/>
                <a:gd name="connsiteY263" fmla="*/ 503254 h 115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</a:cxnLst>
              <a:rect l="l" t="t" r="r" b="b"/>
              <a:pathLst>
                <a:path w="3984978" h="1159639">
                  <a:moveTo>
                    <a:pt x="1456450" y="503254"/>
                  </a:moveTo>
                  <a:cubicBezTo>
                    <a:pt x="1313118" y="503254"/>
                    <a:pt x="1202035" y="392607"/>
                    <a:pt x="1202035" y="253421"/>
                  </a:cubicBezTo>
                  <a:cubicBezTo>
                    <a:pt x="1202035" y="114234"/>
                    <a:pt x="1313118" y="11"/>
                    <a:pt x="1456450" y="11"/>
                  </a:cubicBezTo>
                  <a:cubicBezTo>
                    <a:pt x="1520947" y="11"/>
                    <a:pt x="1589032" y="24997"/>
                    <a:pt x="1639193" y="74968"/>
                  </a:cubicBezTo>
                  <a:cubicBezTo>
                    <a:pt x="1657106" y="96378"/>
                    <a:pt x="1657106" y="128504"/>
                    <a:pt x="1635606" y="149925"/>
                  </a:cubicBezTo>
                  <a:cubicBezTo>
                    <a:pt x="1610520" y="167770"/>
                    <a:pt x="1574696" y="167770"/>
                    <a:pt x="1553196" y="146349"/>
                  </a:cubicBezTo>
                  <a:cubicBezTo>
                    <a:pt x="1524535" y="117799"/>
                    <a:pt x="1492286" y="103518"/>
                    <a:pt x="1456450" y="103518"/>
                  </a:cubicBezTo>
                  <a:cubicBezTo>
                    <a:pt x="1377616" y="103518"/>
                    <a:pt x="1313118" y="171335"/>
                    <a:pt x="1313118" y="253421"/>
                  </a:cubicBezTo>
                  <a:cubicBezTo>
                    <a:pt x="1313118" y="335506"/>
                    <a:pt x="1377616" y="403323"/>
                    <a:pt x="1456450" y="403323"/>
                  </a:cubicBezTo>
                  <a:cubicBezTo>
                    <a:pt x="1492286" y="403323"/>
                    <a:pt x="1524535" y="389042"/>
                    <a:pt x="1553196" y="360492"/>
                  </a:cubicBezTo>
                  <a:cubicBezTo>
                    <a:pt x="1574696" y="339071"/>
                    <a:pt x="1610531" y="335506"/>
                    <a:pt x="1635606" y="356928"/>
                  </a:cubicBezTo>
                  <a:cubicBezTo>
                    <a:pt x="1657106" y="374773"/>
                    <a:pt x="1657106" y="406899"/>
                    <a:pt x="1639193" y="428308"/>
                  </a:cubicBezTo>
                  <a:cubicBezTo>
                    <a:pt x="1589032" y="474693"/>
                    <a:pt x="1524535" y="503254"/>
                    <a:pt x="1456450" y="503254"/>
                  </a:cubicBezTo>
                  <a:lnTo>
                    <a:pt x="1456450" y="503254"/>
                  </a:lnTo>
                  <a:close/>
                  <a:moveTo>
                    <a:pt x="746875" y="1159629"/>
                  </a:moveTo>
                  <a:cubicBezTo>
                    <a:pt x="754082" y="1159629"/>
                    <a:pt x="757680" y="1159629"/>
                    <a:pt x="764876" y="1156064"/>
                  </a:cubicBezTo>
                  <a:cubicBezTo>
                    <a:pt x="782878" y="1148924"/>
                    <a:pt x="797282" y="1131078"/>
                    <a:pt x="797282" y="1109669"/>
                  </a:cubicBezTo>
                  <a:cubicBezTo>
                    <a:pt x="797282" y="1109669"/>
                    <a:pt x="797282" y="1109669"/>
                    <a:pt x="797282" y="709933"/>
                  </a:cubicBezTo>
                  <a:cubicBezTo>
                    <a:pt x="797282" y="684947"/>
                    <a:pt x="772073" y="659962"/>
                    <a:pt x="746864" y="659962"/>
                  </a:cubicBezTo>
                  <a:cubicBezTo>
                    <a:pt x="718056" y="659962"/>
                    <a:pt x="696445" y="684947"/>
                    <a:pt x="696445" y="709933"/>
                  </a:cubicBezTo>
                  <a:cubicBezTo>
                    <a:pt x="696445" y="709933"/>
                    <a:pt x="696445" y="709933"/>
                    <a:pt x="696445" y="959766"/>
                  </a:cubicBezTo>
                  <a:cubicBezTo>
                    <a:pt x="696445" y="959766"/>
                    <a:pt x="696445" y="959766"/>
                    <a:pt x="480392" y="681383"/>
                  </a:cubicBezTo>
                  <a:cubicBezTo>
                    <a:pt x="469586" y="663537"/>
                    <a:pt x="447986" y="656397"/>
                    <a:pt x="426375" y="663537"/>
                  </a:cubicBezTo>
                  <a:cubicBezTo>
                    <a:pt x="404764" y="670678"/>
                    <a:pt x="390361" y="684958"/>
                    <a:pt x="390361" y="709933"/>
                  </a:cubicBezTo>
                  <a:cubicBezTo>
                    <a:pt x="390361" y="709933"/>
                    <a:pt x="390361" y="709933"/>
                    <a:pt x="390361" y="1109669"/>
                  </a:cubicBezTo>
                  <a:cubicBezTo>
                    <a:pt x="390361" y="1138219"/>
                    <a:pt x="415570" y="1159640"/>
                    <a:pt x="444377" y="1159640"/>
                  </a:cubicBezTo>
                  <a:cubicBezTo>
                    <a:pt x="469586" y="1159640"/>
                    <a:pt x="491186" y="1138219"/>
                    <a:pt x="491186" y="1109669"/>
                  </a:cubicBezTo>
                  <a:cubicBezTo>
                    <a:pt x="491186" y="1109669"/>
                    <a:pt x="491186" y="1109669"/>
                    <a:pt x="491186" y="856259"/>
                  </a:cubicBezTo>
                  <a:cubicBezTo>
                    <a:pt x="491186" y="856259"/>
                    <a:pt x="491186" y="856259"/>
                    <a:pt x="707240" y="1141783"/>
                  </a:cubicBezTo>
                  <a:cubicBezTo>
                    <a:pt x="718056" y="1152488"/>
                    <a:pt x="732471" y="1159629"/>
                    <a:pt x="746875" y="1159629"/>
                  </a:cubicBezTo>
                  <a:lnTo>
                    <a:pt x="746875" y="1159629"/>
                  </a:lnTo>
                  <a:close/>
                  <a:moveTo>
                    <a:pt x="3201150" y="503254"/>
                  </a:moveTo>
                  <a:cubicBezTo>
                    <a:pt x="3340828" y="503254"/>
                    <a:pt x="3456560" y="392607"/>
                    <a:pt x="3456560" y="253421"/>
                  </a:cubicBezTo>
                  <a:cubicBezTo>
                    <a:pt x="3456560" y="114234"/>
                    <a:pt x="3340828" y="11"/>
                    <a:pt x="3201150" y="11"/>
                  </a:cubicBezTo>
                  <a:cubicBezTo>
                    <a:pt x="3061472" y="11"/>
                    <a:pt x="2949730" y="114223"/>
                    <a:pt x="2949730" y="253421"/>
                  </a:cubicBezTo>
                  <a:cubicBezTo>
                    <a:pt x="2949730" y="392618"/>
                    <a:pt x="3061472" y="503254"/>
                    <a:pt x="3201150" y="503254"/>
                  </a:cubicBezTo>
                  <a:lnTo>
                    <a:pt x="3201150" y="503254"/>
                  </a:lnTo>
                  <a:close/>
                  <a:moveTo>
                    <a:pt x="3201150" y="103507"/>
                  </a:moveTo>
                  <a:cubicBezTo>
                    <a:pt x="3280968" y="103507"/>
                    <a:pt x="3340828" y="167748"/>
                    <a:pt x="3340828" y="253409"/>
                  </a:cubicBezTo>
                  <a:cubicBezTo>
                    <a:pt x="3340828" y="331931"/>
                    <a:pt x="3280968" y="403312"/>
                    <a:pt x="3201150" y="403312"/>
                  </a:cubicBezTo>
                  <a:cubicBezTo>
                    <a:pt x="3125322" y="403312"/>
                    <a:pt x="3057483" y="331931"/>
                    <a:pt x="3057483" y="253409"/>
                  </a:cubicBezTo>
                  <a:cubicBezTo>
                    <a:pt x="3057483" y="167759"/>
                    <a:pt x="3125322" y="103507"/>
                    <a:pt x="3201150" y="103507"/>
                  </a:cubicBezTo>
                  <a:lnTo>
                    <a:pt x="3201150" y="103507"/>
                  </a:lnTo>
                  <a:close/>
                  <a:moveTo>
                    <a:pt x="1542927" y="959755"/>
                  </a:moveTo>
                  <a:cubicBezTo>
                    <a:pt x="1571611" y="959755"/>
                    <a:pt x="1596720" y="938345"/>
                    <a:pt x="1596720" y="909784"/>
                  </a:cubicBezTo>
                  <a:cubicBezTo>
                    <a:pt x="1596720" y="877658"/>
                    <a:pt x="1571611" y="856248"/>
                    <a:pt x="1542927" y="856248"/>
                  </a:cubicBezTo>
                  <a:cubicBezTo>
                    <a:pt x="1399484" y="856248"/>
                    <a:pt x="1399484" y="856248"/>
                    <a:pt x="1399484" y="856248"/>
                  </a:cubicBezTo>
                  <a:cubicBezTo>
                    <a:pt x="1399484" y="756306"/>
                    <a:pt x="1399484" y="756306"/>
                    <a:pt x="1399484" y="756306"/>
                  </a:cubicBezTo>
                  <a:cubicBezTo>
                    <a:pt x="1542927" y="756306"/>
                    <a:pt x="1542927" y="756306"/>
                    <a:pt x="1542927" y="756306"/>
                  </a:cubicBezTo>
                  <a:cubicBezTo>
                    <a:pt x="1571611" y="756306"/>
                    <a:pt x="1596720" y="738461"/>
                    <a:pt x="1596720" y="709910"/>
                  </a:cubicBezTo>
                  <a:cubicBezTo>
                    <a:pt x="1596720" y="681360"/>
                    <a:pt x="1571611" y="656375"/>
                    <a:pt x="1542927" y="656375"/>
                  </a:cubicBezTo>
                  <a:cubicBezTo>
                    <a:pt x="1345691" y="656375"/>
                    <a:pt x="1345691" y="656375"/>
                    <a:pt x="1345691" y="656375"/>
                  </a:cubicBezTo>
                  <a:cubicBezTo>
                    <a:pt x="1317007" y="656375"/>
                    <a:pt x="1291898" y="681360"/>
                    <a:pt x="1291898" y="709910"/>
                  </a:cubicBezTo>
                  <a:cubicBezTo>
                    <a:pt x="1295485" y="709910"/>
                    <a:pt x="1295485" y="709910"/>
                    <a:pt x="1295485" y="709910"/>
                  </a:cubicBezTo>
                  <a:cubicBezTo>
                    <a:pt x="1295485" y="709910"/>
                    <a:pt x="1291898" y="709910"/>
                    <a:pt x="1291898" y="713475"/>
                  </a:cubicBezTo>
                  <a:cubicBezTo>
                    <a:pt x="1291898" y="1109646"/>
                    <a:pt x="1291898" y="1109646"/>
                    <a:pt x="1291898" y="1109646"/>
                  </a:cubicBezTo>
                  <a:lnTo>
                    <a:pt x="1291898" y="1109646"/>
                  </a:lnTo>
                  <a:lnTo>
                    <a:pt x="1291898" y="1109646"/>
                  </a:lnTo>
                  <a:cubicBezTo>
                    <a:pt x="1291898" y="1138196"/>
                    <a:pt x="1317007" y="1159617"/>
                    <a:pt x="1345691" y="1159617"/>
                  </a:cubicBezTo>
                  <a:lnTo>
                    <a:pt x="1345691" y="1159617"/>
                  </a:lnTo>
                  <a:cubicBezTo>
                    <a:pt x="1542927" y="1159617"/>
                    <a:pt x="1542927" y="1159617"/>
                    <a:pt x="1542927" y="1159617"/>
                  </a:cubicBezTo>
                  <a:cubicBezTo>
                    <a:pt x="1571611" y="1159617"/>
                    <a:pt x="1596720" y="1138196"/>
                    <a:pt x="1596720" y="1109646"/>
                  </a:cubicBezTo>
                  <a:cubicBezTo>
                    <a:pt x="1596720" y="1081096"/>
                    <a:pt x="1571611" y="1056111"/>
                    <a:pt x="1542927" y="1056111"/>
                  </a:cubicBezTo>
                  <a:lnTo>
                    <a:pt x="1542927" y="1056111"/>
                  </a:lnTo>
                  <a:cubicBezTo>
                    <a:pt x="1399484" y="1056111"/>
                    <a:pt x="1399484" y="1056111"/>
                    <a:pt x="1399484" y="1056111"/>
                  </a:cubicBezTo>
                  <a:cubicBezTo>
                    <a:pt x="1399484" y="959744"/>
                    <a:pt x="1399484" y="959744"/>
                    <a:pt x="1399484" y="959744"/>
                  </a:cubicBezTo>
                  <a:cubicBezTo>
                    <a:pt x="1542927" y="959755"/>
                    <a:pt x="1542927" y="959755"/>
                    <a:pt x="1542927" y="959755"/>
                  </a:cubicBezTo>
                  <a:lnTo>
                    <a:pt x="1542927" y="959755"/>
                  </a:lnTo>
                  <a:lnTo>
                    <a:pt x="1542927" y="959755"/>
                  </a:lnTo>
                  <a:close/>
                  <a:moveTo>
                    <a:pt x="3443530" y="656386"/>
                  </a:moveTo>
                  <a:cubicBezTo>
                    <a:pt x="3414712" y="656386"/>
                    <a:pt x="3389503" y="681371"/>
                    <a:pt x="3389503" y="709922"/>
                  </a:cubicBezTo>
                  <a:cubicBezTo>
                    <a:pt x="3389503" y="863389"/>
                    <a:pt x="3389503" y="863389"/>
                    <a:pt x="3389503" y="863389"/>
                  </a:cubicBezTo>
                  <a:cubicBezTo>
                    <a:pt x="3241824" y="863389"/>
                    <a:pt x="3241824" y="863389"/>
                    <a:pt x="3241824" y="863389"/>
                  </a:cubicBezTo>
                  <a:cubicBezTo>
                    <a:pt x="3241824" y="709922"/>
                    <a:pt x="3241824" y="709922"/>
                    <a:pt x="3241824" y="709922"/>
                  </a:cubicBezTo>
                  <a:cubicBezTo>
                    <a:pt x="3241824" y="681371"/>
                    <a:pt x="3216615" y="656386"/>
                    <a:pt x="3191395" y="656386"/>
                  </a:cubicBezTo>
                  <a:cubicBezTo>
                    <a:pt x="3162577" y="656386"/>
                    <a:pt x="3137368" y="681371"/>
                    <a:pt x="3137368" y="709922"/>
                  </a:cubicBezTo>
                  <a:cubicBezTo>
                    <a:pt x="3137368" y="1109657"/>
                    <a:pt x="3137368" y="1109657"/>
                    <a:pt x="3137368" y="1109657"/>
                  </a:cubicBezTo>
                  <a:cubicBezTo>
                    <a:pt x="3137368" y="1138208"/>
                    <a:pt x="3162577" y="1159629"/>
                    <a:pt x="3191395" y="1159629"/>
                  </a:cubicBezTo>
                  <a:cubicBezTo>
                    <a:pt x="3216604" y="1159629"/>
                    <a:pt x="3241824" y="1138208"/>
                    <a:pt x="3241824" y="1109657"/>
                  </a:cubicBezTo>
                  <a:cubicBezTo>
                    <a:pt x="3241824" y="966895"/>
                    <a:pt x="3241824" y="966895"/>
                    <a:pt x="3241824" y="966895"/>
                  </a:cubicBezTo>
                  <a:cubicBezTo>
                    <a:pt x="3389503" y="966895"/>
                    <a:pt x="3389503" y="966895"/>
                    <a:pt x="3389503" y="966895"/>
                  </a:cubicBezTo>
                  <a:cubicBezTo>
                    <a:pt x="3389503" y="1109657"/>
                    <a:pt x="3389503" y="1109657"/>
                    <a:pt x="3389503" y="1109657"/>
                  </a:cubicBezTo>
                  <a:cubicBezTo>
                    <a:pt x="3389503" y="1138208"/>
                    <a:pt x="3414712" y="1159629"/>
                    <a:pt x="3443530" y="1159629"/>
                  </a:cubicBezTo>
                  <a:cubicBezTo>
                    <a:pt x="3472349" y="1159629"/>
                    <a:pt x="3493960" y="1138208"/>
                    <a:pt x="3493960" y="1109657"/>
                  </a:cubicBezTo>
                  <a:cubicBezTo>
                    <a:pt x="3493960" y="709922"/>
                    <a:pt x="3493960" y="709922"/>
                    <a:pt x="3493960" y="709922"/>
                  </a:cubicBezTo>
                  <a:cubicBezTo>
                    <a:pt x="3493949" y="681371"/>
                    <a:pt x="3472338" y="656386"/>
                    <a:pt x="3443530" y="656386"/>
                  </a:cubicBezTo>
                  <a:lnTo>
                    <a:pt x="3443530" y="656386"/>
                  </a:lnTo>
                  <a:close/>
                  <a:moveTo>
                    <a:pt x="2624995" y="1056122"/>
                  </a:moveTo>
                  <a:cubicBezTo>
                    <a:pt x="2553391" y="1056122"/>
                    <a:pt x="2553391" y="1056122"/>
                    <a:pt x="2553391" y="1056122"/>
                  </a:cubicBezTo>
                  <a:cubicBezTo>
                    <a:pt x="2553391" y="759882"/>
                    <a:pt x="2553391" y="759882"/>
                    <a:pt x="2553391" y="759882"/>
                  </a:cubicBezTo>
                  <a:cubicBezTo>
                    <a:pt x="2624995" y="759882"/>
                    <a:pt x="2624995" y="759882"/>
                    <a:pt x="2624995" y="759882"/>
                  </a:cubicBezTo>
                  <a:cubicBezTo>
                    <a:pt x="2653635" y="759882"/>
                    <a:pt x="2678699" y="734896"/>
                    <a:pt x="2678699" y="706346"/>
                  </a:cubicBezTo>
                  <a:cubicBezTo>
                    <a:pt x="2678699" y="681360"/>
                    <a:pt x="2653635" y="656375"/>
                    <a:pt x="2624995" y="656375"/>
                  </a:cubicBezTo>
                  <a:cubicBezTo>
                    <a:pt x="2377967" y="656375"/>
                    <a:pt x="2377967" y="656375"/>
                    <a:pt x="2377967" y="656375"/>
                  </a:cubicBezTo>
                  <a:cubicBezTo>
                    <a:pt x="2349327" y="656375"/>
                    <a:pt x="2324263" y="681360"/>
                    <a:pt x="2324263" y="706346"/>
                  </a:cubicBezTo>
                  <a:cubicBezTo>
                    <a:pt x="2324263" y="734896"/>
                    <a:pt x="2349327" y="759882"/>
                    <a:pt x="2377967" y="759882"/>
                  </a:cubicBezTo>
                  <a:cubicBezTo>
                    <a:pt x="2449571" y="759882"/>
                    <a:pt x="2449571" y="759882"/>
                    <a:pt x="2449571" y="759882"/>
                  </a:cubicBezTo>
                  <a:cubicBezTo>
                    <a:pt x="2449571" y="1056122"/>
                    <a:pt x="2449571" y="1056122"/>
                    <a:pt x="2449571" y="1056122"/>
                  </a:cubicBezTo>
                  <a:cubicBezTo>
                    <a:pt x="2377967" y="1056122"/>
                    <a:pt x="2377967" y="1056122"/>
                    <a:pt x="2377967" y="1056122"/>
                  </a:cubicBezTo>
                  <a:cubicBezTo>
                    <a:pt x="2349327" y="1056122"/>
                    <a:pt x="2324263" y="1081107"/>
                    <a:pt x="2324263" y="1109657"/>
                  </a:cubicBezTo>
                  <a:cubicBezTo>
                    <a:pt x="2324263" y="1138208"/>
                    <a:pt x="2349327" y="1159629"/>
                    <a:pt x="2377967" y="1159629"/>
                  </a:cubicBezTo>
                  <a:cubicBezTo>
                    <a:pt x="2624995" y="1159629"/>
                    <a:pt x="2624995" y="1159629"/>
                    <a:pt x="2624995" y="1159629"/>
                  </a:cubicBezTo>
                  <a:cubicBezTo>
                    <a:pt x="2653635" y="1159629"/>
                    <a:pt x="2678699" y="1138208"/>
                    <a:pt x="2678699" y="1109657"/>
                  </a:cubicBezTo>
                  <a:cubicBezTo>
                    <a:pt x="2678699" y="1081107"/>
                    <a:pt x="2653635" y="1056122"/>
                    <a:pt x="2624995" y="1056122"/>
                  </a:cubicBezTo>
                  <a:lnTo>
                    <a:pt x="2624995" y="1056122"/>
                  </a:lnTo>
                  <a:close/>
                  <a:moveTo>
                    <a:pt x="300710" y="1056122"/>
                  </a:moveTo>
                  <a:cubicBezTo>
                    <a:pt x="225530" y="1056122"/>
                    <a:pt x="225530" y="1056122"/>
                    <a:pt x="225530" y="1056122"/>
                  </a:cubicBezTo>
                  <a:cubicBezTo>
                    <a:pt x="225530" y="759882"/>
                    <a:pt x="225530" y="759882"/>
                    <a:pt x="225530" y="759882"/>
                  </a:cubicBezTo>
                  <a:cubicBezTo>
                    <a:pt x="300710" y="759882"/>
                    <a:pt x="300710" y="759882"/>
                    <a:pt x="300710" y="759882"/>
                  </a:cubicBezTo>
                  <a:cubicBezTo>
                    <a:pt x="329349" y="759882"/>
                    <a:pt x="350826" y="734896"/>
                    <a:pt x="350826" y="706346"/>
                  </a:cubicBezTo>
                  <a:cubicBezTo>
                    <a:pt x="350826" y="681360"/>
                    <a:pt x="329349" y="656375"/>
                    <a:pt x="300710" y="656375"/>
                  </a:cubicBezTo>
                  <a:cubicBezTo>
                    <a:pt x="50116" y="656375"/>
                    <a:pt x="50116" y="656375"/>
                    <a:pt x="50116" y="656375"/>
                  </a:cubicBezTo>
                  <a:cubicBezTo>
                    <a:pt x="25053" y="656375"/>
                    <a:pt x="0" y="681360"/>
                    <a:pt x="0" y="706346"/>
                  </a:cubicBezTo>
                  <a:cubicBezTo>
                    <a:pt x="0" y="734896"/>
                    <a:pt x="25064" y="759882"/>
                    <a:pt x="50116" y="759882"/>
                  </a:cubicBezTo>
                  <a:cubicBezTo>
                    <a:pt x="125297" y="759882"/>
                    <a:pt x="125297" y="759882"/>
                    <a:pt x="125297" y="759882"/>
                  </a:cubicBezTo>
                  <a:cubicBezTo>
                    <a:pt x="125297" y="1056122"/>
                    <a:pt x="125297" y="1056122"/>
                    <a:pt x="125297" y="1056122"/>
                  </a:cubicBezTo>
                  <a:cubicBezTo>
                    <a:pt x="50116" y="1056122"/>
                    <a:pt x="50116" y="1056122"/>
                    <a:pt x="50116" y="1056122"/>
                  </a:cubicBezTo>
                  <a:cubicBezTo>
                    <a:pt x="25053" y="1056122"/>
                    <a:pt x="0" y="1081107"/>
                    <a:pt x="0" y="1109657"/>
                  </a:cubicBezTo>
                  <a:cubicBezTo>
                    <a:pt x="0" y="1138208"/>
                    <a:pt x="25064" y="1159629"/>
                    <a:pt x="50116" y="1159629"/>
                  </a:cubicBezTo>
                  <a:cubicBezTo>
                    <a:pt x="300710" y="1159629"/>
                    <a:pt x="300710" y="1159629"/>
                    <a:pt x="300710" y="1159629"/>
                  </a:cubicBezTo>
                  <a:cubicBezTo>
                    <a:pt x="329349" y="1159629"/>
                    <a:pt x="350826" y="1138208"/>
                    <a:pt x="350826" y="1109657"/>
                  </a:cubicBezTo>
                  <a:cubicBezTo>
                    <a:pt x="350837" y="1081107"/>
                    <a:pt x="329349" y="1056122"/>
                    <a:pt x="300710" y="1056122"/>
                  </a:cubicBezTo>
                  <a:lnTo>
                    <a:pt x="300710" y="1056122"/>
                  </a:lnTo>
                  <a:close/>
                  <a:moveTo>
                    <a:pt x="2008770" y="403323"/>
                  </a:moveTo>
                  <a:cubicBezTo>
                    <a:pt x="1937020" y="403323"/>
                    <a:pt x="1937020" y="403323"/>
                    <a:pt x="1937020" y="403323"/>
                  </a:cubicBezTo>
                  <a:cubicBezTo>
                    <a:pt x="1937020" y="103518"/>
                    <a:pt x="1937020" y="103518"/>
                    <a:pt x="1937020" y="103518"/>
                  </a:cubicBezTo>
                  <a:cubicBezTo>
                    <a:pt x="2008770" y="103518"/>
                    <a:pt x="2008770" y="103518"/>
                    <a:pt x="2008770" y="103518"/>
                  </a:cubicBezTo>
                  <a:cubicBezTo>
                    <a:pt x="2037465" y="103518"/>
                    <a:pt x="2062585" y="82108"/>
                    <a:pt x="2062585" y="53547"/>
                  </a:cubicBezTo>
                  <a:cubicBezTo>
                    <a:pt x="2062585" y="24997"/>
                    <a:pt x="2037477" y="11"/>
                    <a:pt x="2008770" y="11"/>
                  </a:cubicBezTo>
                  <a:cubicBezTo>
                    <a:pt x="1761238" y="11"/>
                    <a:pt x="1761238" y="11"/>
                    <a:pt x="1761238" y="11"/>
                  </a:cubicBezTo>
                  <a:cubicBezTo>
                    <a:pt x="1728956" y="11"/>
                    <a:pt x="1707423" y="24997"/>
                    <a:pt x="1707423" y="53547"/>
                  </a:cubicBezTo>
                  <a:cubicBezTo>
                    <a:pt x="1707423" y="82097"/>
                    <a:pt x="1728945" y="103518"/>
                    <a:pt x="1761238" y="103518"/>
                  </a:cubicBezTo>
                  <a:cubicBezTo>
                    <a:pt x="1832988" y="103518"/>
                    <a:pt x="1832988" y="103518"/>
                    <a:pt x="1832988" y="103518"/>
                  </a:cubicBezTo>
                  <a:cubicBezTo>
                    <a:pt x="1832988" y="403323"/>
                    <a:pt x="1832988" y="403323"/>
                    <a:pt x="1832988" y="403323"/>
                  </a:cubicBezTo>
                  <a:cubicBezTo>
                    <a:pt x="1761238" y="403323"/>
                    <a:pt x="1761238" y="403323"/>
                    <a:pt x="1761238" y="403323"/>
                  </a:cubicBezTo>
                  <a:cubicBezTo>
                    <a:pt x="1728956" y="403323"/>
                    <a:pt x="1707423" y="424733"/>
                    <a:pt x="1707423" y="453294"/>
                  </a:cubicBezTo>
                  <a:cubicBezTo>
                    <a:pt x="1707423" y="478280"/>
                    <a:pt x="1728945" y="503265"/>
                    <a:pt x="1761238" y="503265"/>
                  </a:cubicBezTo>
                  <a:cubicBezTo>
                    <a:pt x="2008770" y="503265"/>
                    <a:pt x="2008770" y="503265"/>
                    <a:pt x="2008770" y="503265"/>
                  </a:cubicBezTo>
                  <a:cubicBezTo>
                    <a:pt x="2037465" y="503265"/>
                    <a:pt x="2062585" y="478280"/>
                    <a:pt x="2062585" y="453294"/>
                  </a:cubicBezTo>
                  <a:cubicBezTo>
                    <a:pt x="2062585" y="424733"/>
                    <a:pt x="2037465" y="403323"/>
                    <a:pt x="2008770" y="403323"/>
                  </a:cubicBezTo>
                  <a:lnTo>
                    <a:pt x="2008770" y="403323"/>
                  </a:lnTo>
                  <a:close/>
                  <a:moveTo>
                    <a:pt x="3931230" y="656386"/>
                  </a:moveTo>
                  <a:cubicBezTo>
                    <a:pt x="3580069" y="656386"/>
                    <a:pt x="3580069" y="656386"/>
                    <a:pt x="3580069" y="656386"/>
                  </a:cubicBezTo>
                  <a:cubicBezTo>
                    <a:pt x="3551407" y="656386"/>
                    <a:pt x="3529907" y="677807"/>
                    <a:pt x="3529907" y="702781"/>
                  </a:cubicBezTo>
                  <a:cubicBezTo>
                    <a:pt x="3529907" y="731331"/>
                    <a:pt x="3551407" y="756317"/>
                    <a:pt x="3580069" y="756317"/>
                  </a:cubicBezTo>
                  <a:cubicBezTo>
                    <a:pt x="3701901" y="756317"/>
                    <a:pt x="3701901" y="756317"/>
                    <a:pt x="3701901" y="756317"/>
                  </a:cubicBezTo>
                  <a:cubicBezTo>
                    <a:pt x="3701901" y="1109657"/>
                    <a:pt x="3701901" y="1109657"/>
                    <a:pt x="3701901" y="1109657"/>
                  </a:cubicBezTo>
                  <a:cubicBezTo>
                    <a:pt x="3701901" y="1138208"/>
                    <a:pt x="3726987" y="1159629"/>
                    <a:pt x="3755649" y="1159629"/>
                  </a:cubicBezTo>
                  <a:cubicBezTo>
                    <a:pt x="3784311" y="1159629"/>
                    <a:pt x="3805811" y="1138208"/>
                    <a:pt x="3805811" y="1109657"/>
                  </a:cubicBezTo>
                  <a:cubicBezTo>
                    <a:pt x="3805811" y="756317"/>
                    <a:pt x="3805811" y="756317"/>
                    <a:pt x="3805811" y="756317"/>
                  </a:cubicBezTo>
                  <a:cubicBezTo>
                    <a:pt x="3931230" y="756317"/>
                    <a:pt x="3931230" y="756317"/>
                    <a:pt x="3931230" y="756317"/>
                  </a:cubicBezTo>
                  <a:cubicBezTo>
                    <a:pt x="3959892" y="756317"/>
                    <a:pt x="3984978" y="731331"/>
                    <a:pt x="3984978" y="702781"/>
                  </a:cubicBezTo>
                  <a:cubicBezTo>
                    <a:pt x="3984978" y="677796"/>
                    <a:pt x="3959892" y="656386"/>
                    <a:pt x="3931230" y="656386"/>
                  </a:cubicBezTo>
                  <a:lnTo>
                    <a:pt x="3931230" y="656386"/>
                  </a:lnTo>
                  <a:close/>
                  <a:moveTo>
                    <a:pt x="1883071" y="959755"/>
                  </a:moveTo>
                  <a:lnTo>
                    <a:pt x="1883071" y="959755"/>
                  </a:lnTo>
                  <a:cubicBezTo>
                    <a:pt x="1883071" y="959755"/>
                    <a:pt x="1883071" y="959755"/>
                    <a:pt x="1972755" y="1077532"/>
                  </a:cubicBezTo>
                  <a:cubicBezTo>
                    <a:pt x="1990690" y="1098952"/>
                    <a:pt x="1987103" y="1134632"/>
                    <a:pt x="1961995" y="1148913"/>
                  </a:cubicBezTo>
                  <a:cubicBezTo>
                    <a:pt x="1954821" y="1156053"/>
                    <a:pt x="1944060" y="1159617"/>
                    <a:pt x="1933299" y="1159617"/>
                  </a:cubicBezTo>
                  <a:cubicBezTo>
                    <a:pt x="1911778" y="1159617"/>
                    <a:pt x="1897430" y="1152477"/>
                    <a:pt x="1886669" y="1138196"/>
                  </a:cubicBezTo>
                  <a:cubicBezTo>
                    <a:pt x="1886669" y="1138196"/>
                    <a:pt x="1886669" y="1138196"/>
                    <a:pt x="1757528" y="970449"/>
                  </a:cubicBezTo>
                  <a:cubicBezTo>
                    <a:pt x="1757528" y="970449"/>
                    <a:pt x="1757528" y="970449"/>
                    <a:pt x="1743181" y="970449"/>
                  </a:cubicBezTo>
                  <a:cubicBezTo>
                    <a:pt x="1743181" y="970449"/>
                    <a:pt x="1743181" y="970449"/>
                    <a:pt x="1743181" y="1109646"/>
                  </a:cubicBezTo>
                  <a:cubicBezTo>
                    <a:pt x="1743181" y="1138196"/>
                    <a:pt x="1718072" y="1159617"/>
                    <a:pt x="1685779" y="1159617"/>
                  </a:cubicBezTo>
                  <a:cubicBezTo>
                    <a:pt x="1657083" y="1159617"/>
                    <a:pt x="1635551" y="1138196"/>
                    <a:pt x="1635551" y="1109646"/>
                  </a:cubicBezTo>
                  <a:cubicBezTo>
                    <a:pt x="1635551" y="1109646"/>
                    <a:pt x="1635551" y="1109646"/>
                    <a:pt x="1635551" y="706335"/>
                  </a:cubicBezTo>
                  <a:cubicBezTo>
                    <a:pt x="1635551" y="681349"/>
                    <a:pt x="1657072" y="656364"/>
                    <a:pt x="1685779" y="656364"/>
                  </a:cubicBezTo>
                  <a:cubicBezTo>
                    <a:pt x="1685779" y="656364"/>
                    <a:pt x="1685779" y="656364"/>
                    <a:pt x="1832865" y="656364"/>
                  </a:cubicBezTo>
                  <a:cubicBezTo>
                    <a:pt x="1908202" y="656364"/>
                    <a:pt x="1987125" y="713464"/>
                    <a:pt x="1987125" y="813406"/>
                  </a:cubicBezTo>
                  <a:cubicBezTo>
                    <a:pt x="1987103" y="888374"/>
                    <a:pt x="1940473" y="941910"/>
                    <a:pt x="1883071" y="959755"/>
                  </a:cubicBezTo>
                  <a:lnTo>
                    <a:pt x="1883071" y="959755"/>
                  </a:lnTo>
                  <a:close/>
                  <a:moveTo>
                    <a:pt x="1879484" y="813428"/>
                  </a:moveTo>
                  <a:cubicBezTo>
                    <a:pt x="1879484" y="767033"/>
                    <a:pt x="1843615" y="756317"/>
                    <a:pt x="1832854" y="756317"/>
                  </a:cubicBezTo>
                  <a:cubicBezTo>
                    <a:pt x="1832854" y="756317"/>
                    <a:pt x="1832854" y="756317"/>
                    <a:pt x="1743169" y="756317"/>
                  </a:cubicBezTo>
                  <a:cubicBezTo>
                    <a:pt x="1743169" y="756317"/>
                    <a:pt x="1743169" y="756317"/>
                    <a:pt x="1743169" y="866964"/>
                  </a:cubicBezTo>
                  <a:cubicBezTo>
                    <a:pt x="1743169" y="866964"/>
                    <a:pt x="1743169" y="866964"/>
                    <a:pt x="1832854" y="866964"/>
                  </a:cubicBezTo>
                  <a:cubicBezTo>
                    <a:pt x="1843615" y="866964"/>
                    <a:pt x="1879484" y="859824"/>
                    <a:pt x="1879484" y="813428"/>
                  </a:cubicBezTo>
                  <a:lnTo>
                    <a:pt x="1879484" y="813428"/>
                  </a:lnTo>
                  <a:close/>
                  <a:moveTo>
                    <a:pt x="2886462" y="1159629"/>
                  </a:moveTo>
                  <a:cubicBezTo>
                    <a:pt x="3011870" y="1159629"/>
                    <a:pt x="3112203" y="1048981"/>
                    <a:pt x="3112203" y="909795"/>
                  </a:cubicBezTo>
                  <a:cubicBezTo>
                    <a:pt x="3112203" y="881245"/>
                    <a:pt x="3090704" y="856259"/>
                    <a:pt x="3062042" y="856259"/>
                  </a:cubicBezTo>
                  <a:cubicBezTo>
                    <a:pt x="3062042" y="856259"/>
                    <a:pt x="3062042" y="856259"/>
                    <a:pt x="2940209" y="856259"/>
                  </a:cubicBezTo>
                  <a:cubicBezTo>
                    <a:pt x="2911548" y="856259"/>
                    <a:pt x="2890048" y="881245"/>
                    <a:pt x="2890048" y="909795"/>
                  </a:cubicBezTo>
                  <a:cubicBezTo>
                    <a:pt x="2890048" y="934781"/>
                    <a:pt x="2911548" y="956190"/>
                    <a:pt x="2940209" y="956190"/>
                  </a:cubicBezTo>
                  <a:cubicBezTo>
                    <a:pt x="2940209" y="956190"/>
                    <a:pt x="2940209" y="956190"/>
                    <a:pt x="3004707" y="956190"/>
                  </a:cubicBezTo>
                  <a:cubicBezTo>
                    <a:pt x="2990371" y="1016867"/>
                    <a:pt x="2940209" y="1059697"/>
                    <a:pt x="2886462" y="1059697"/>
                  </a:cubicBezTo>
                  <a:cubicBezTo>
                    <a:pt x="2818377" y="1059697"/>
                    <a:pt x="2761053" y="991881"/>
                    <a:pt x="2761053" y="909795"/>
                  </a:cubicBezTo>
                  <a:cubicBezTo>
                    <a:pt x="2761053" y="824133"/>
                    <a:pt x="2818388" y="756328"/>
                    <a:pt x="2886462" y="756328"/>
                  </a:cubicBezTo>
                  <a:cubicBezTo>
                    <a:pt x="2911548" y="756328"/>
                    <a:pt x="2936623" y="767033"/>
                    <a:pt x="2961709" y="784878"/>
                  </a:cubicBezTo>
                  <a:cubicBezTo>
                    <a:pt x="2983208" y="802724"/>
                    <a:pt x="3011870" y="802724"/>
                    <a:pt x="3029793" y="781314"/>
                  </a:cubicBezTo>
                  <a:cubicBezTo>
                    <a:pt x="3047706" y="759893"/>
                    <a:pt x="3047706" y="724213"/>
                    <a:pt x="3022631" y="706357"/>
                  </a:cubicBezTo>
                  <a:cubicBezTo>
                    <a:pt x="2986795" y="674231"/>
                    <a:pt x="2936634" y="656386"/>
                    <a:pt x="2886472" y="656386"/>
                  </a:cubicBezTo>
                  <a:cubicBezTo>
                    <a:pt x="2764640" y="656386"/>
                    <a:pt x="2660731" y="770598"/>
                    <a:pt x="2660731" y="909795"/>
                  </a:cubicBezTo>
                  <a:cubicBezTo>
                    <a:pt x="2660720" y="1048981"/>
                    <a:pt x="2764640" y="1159629"/>
                    <a:pt x="2886462" y="1159629"/>
                  </a:cubicBezTo>
                  <a:lnTo>
                    <a:pt x="2886462" y="1159629"/>
                  </a:lnTo>
                  <a:close/>
                  <a:moveTo>
                    <a:pt x="2159298" y="1159629"/>
                  </a:moveTo>
                  <a:cubicBezTo>
                    <a:pt x="2184407" y="1159629"/>
                    <a:pt x="2209515" y="1156064"/>
                    <a:pt x="2227450" y="1145348"/>
                  </a:cubicBezTo>
                  <a:cubicBezTo>
                    <a:pt x="2266906" y="1127503"/>
                    <a:pt x="2295602" y="1095377"/>
                    <a:pt x="2309949" y="1048970"/>
                  </a:cubicBezTo>
                  <a:cubicBezTo>
                    <a:pt x="2309949" y="1048970"/>
                    <a:pt x="2309949" y="1048970"/>
                    <a:pt x="2309949" y="1045406"/>
                  </a:cubicBezTo>
                  <a:cubicBezTo>
                    <a:pt x="2331471" y="949028"/>
                    <a:pt x="2281254" y="877636"/>
                    <a:pt x="2180831" y="849074"/>
                  </a:cubicBezTo>
                  <a:cubicBezTo>
                    <a:pt x="2116266" y="827653"/>
                    <a:pt x="2116266" y="799103"/>
                    <a:pt x="2119853" y="781247"/>
                  </a:cubicBezTo>
                  <a:cubicBezTo>
                    <a:pt x="2127027" y="774106"/>
                    <a:pt x="2134201" y="763402"/>
                    <a:pt x="2144962" y="759826"/>
                  </a:cubicBezTo>
                  <a:cubicBezTo>
                    <a:pt x="2162896" y="749121"/>
                    <a:pt x="2195179" y="756250"/>
                    <a:pt x="2234624" y="774106"/>
                  </a:cubicBezTo>
                  <a:cubicBezTo>
                    <a:pt x="2259732" y="781247"/>
                    <a:pt x="2288427" y="774106"/>
                    <a:pt x="2299188" y="745545"/>
                  </a:cubicBezTo>
                  <a:cubicBezTo>
                    <a:pt x="2306362" y="720559"/>
                    <a:pt x="2299188" y="691998"/>
                    <a:pt x="2274080" y="681293"/>
                  </a:cubicBezTo>
                  <a:cubicBezTo>
                    <a:pt x="2205928" y="652732"/>
                    <a:pt x="2148548" y="645591"/>
                    <a:pt x="2105505" y="670588"/>
                  </a:cubicBezTo>
                  <a:cubicBezTo>
                    <a:pt x="2069636" y="684869"/>
                    <a:pt x="2040940" y="713419"/>
                    <a:pt x="2030180" y="756261"/>
                  </a:cubicBezTo>
                  <a:cubicBezTo>
                    <a:pt x="2030180" y="756261"/>
                    <a:pt x="2030180" y="756261"/>
                    <a:pt x="2030180" y="759837"/>
                  </a:cubicBezTo>
                  <a:cubicBezTo>
                    <a:pt x="2023006" y="799103"/>
                    <a:pt x="2015832" y="899057"/>
                    <a:pt x="2148537" y="938323"/>
                  </a:cubicBezTo>
                  <a:cubicBezTo>
                    <a:pt x="2223863" y="963309"/>
                    <a:pt x="2223863" y="999010"/>
                    <a:pt x="2220276" y="1020420"/>
                  </a:cubicBezTo>
                  <a:cubicBezTo>
                    <a:pt x="2213102" y="1034701"/>
                    <a:pt x="2202341" y="1048981"/>
                    <a:pt x="2187994" y="1052546"/>
                  </a:cubicBezTo>
                  <a:cubicBezTo>
                    <a:pt x="2166472" y="1066827"/>
                    <a:pt x="2127016" y="1059686"/>
                    <a:pt x="2076810" y="1038265"/>
                  </a:cubicBezTo>
                  <a:cubicBezTo>
                    <a:pt x="2055288" y="1027560"/>
                    <a:pt x="2026593" y="1038265"/>
                    <a:pt x="2015832" y="1063251"/>
                  </a:cubicBezTo>
                  <a:cubicBezTo>
                    <a:pt x="2005071" y="1091812"/>
                    <a:pt x="2015832" y="1116798"/>
                    <a:pt x="2040940" y="1131078"/>
                  </a:cubicBezTo>
                  <a:cubicBezTo>
                    <a:pt x="2083972" y="1148913"/>
                    <a:pt x="2123429" y="1159629"/>
                    <a:pt x="2159298" y="1159629"/>
                  </a:cubicBezTo>
                  <a:lnTo>
                    <a:pt x="2159298" y="1159629"/>
                  </a:lnTo>
                  <a:close/>
                  <a:moveTo>
                    <a:pt x="2263252" y="503254"/>
                  </a:moveTo>
                  <a:cubicBezTo>
                    <a:pt x="2291892" y="503254"/>
                    <a:pt x="2316955" y="496114"/>
                    <a:pt x="2338432" y="492549"/>
                  </a:cubicBezTo>
                  <a:cubicBezTo>
                    <a:pt x="2381397" y="471128"/>
                    <a:pt x="2410037" y="439013"/>
                    <a:pt x="2427938" y="396183"/>
                  </a:cubicBezTo>
                  <a:cubicBezTo>
                    <a:pt x="2427938" y="396183"/>
                    <a:pt x="2427938" y="396183"/>
                    <a:pt x="2427938" y="392618"/>
                  </a:cubicBezTo>
                  <a:cubicBezTo>
                    <a:pt x="2449415" y="299827"/>
                    <a:pt x="2395722" y="228435"/>
                    <a:pt x="2284740" y="196320"/>
                  </a:cubicBezTo>
                  <a:cubicBezTo>
                    <a:pt x="2216722" y="178475"/>
                    <a:pt x="2216722" y="153489"/>
                    <a:pt x="2220298" y="135644"/>
                  </a:cubicBezTo>
                  <a:cubicBezTo>
                    <a:pt x="2227461" y="121363"/>
                    <a:pt x="2234624" y="114234"/>
                    <a:pt x="2245362" y="110658"/>
                  </a:cubicBezTo>
                  <a:cubicBezTo>
                    <a:pt x="2266839" y="103518"/>
                    <a:pt x="2302641" y="103518"/>
                    <a:pt x="2345606" y="124939"/>
                  </a:cubicBezTo>
                  <a:cubicBezTo>
                    <a:pt x="2370670" y="135644"/>
                    <a:pt x="2402885" y="124939"/>
                    <a:pt x="2413624" y="99954"/>
                  </a:cubicBezTo>
                  <a:cubicBezTo>
                    <a:pt x="2424362" y="74968"/>
                    <a:pt x="2413624" y="46418"/>
                    <a:pt x="2388560" y="35713"/>
                  </a:cubicBezTo>
                  <a:cubicBezTo>
                    <a:pt x="2313380" y="3587"/>
                    <a:pt x="2252514" y="22"/>
                    <a:pt x="2202397" y="21432"/>
                  </a:cubicBezTo>
                  <a:cubicBezTo>
                    <a:pt x="2163019" y="39277"/>
                    <a:pt x="2134380" y="67828"/>
                    <a:pt x="2120054" y="103518"/>
                  </a:cubicBezTo>
                  <a:cubicBezTo>
                    <a:pt x="2120054" y="103518"/>
                    <a:pt x="2120054" y="103518"/>
                    <a:pt x="2120054" y="110658"/>
                  </a:cubicBezTo>
                  <a:cubicBezTo>
                    <a:pt x="2112892" y="153489"/>
                    <a:pt x="2105729" y="249856"/>
                    <a:pt x="2252514" y="289111"/>
                  </a:cubicBezTo>
                  <a:cubicBezTo>
                    <a:pt x="2334856" y="314097"/>
                    <a:pt x="2331281" y="346211"/>
                    <a:pt x="2327694" y="371197"/>
                  </a:cubicBezTo>
                  <a:cubicBezTo>
                    <a:pt x="2320531" y="385478"/>
                    <a:pt x="2309793" y="392607"/>
                    <a:pt x="2295478" y="399747"/>
                  </a:cubicBezTo>
                  <a:cubicBezTo>
                    <a:pt x="2270415" y="410452"/>
                    <a:pt x="2227461" y="406888"/>
                    <a:pt x="2173758" y="385466"/>
                  </a:cubicBezTo>
                  <a:cubicBezTo>
                    <a:pt x="2148694" y="374762"/>
                    <a:pt x="2116478" y="385466"/>
                    <a:pt x="2105740" y="410452"/>
                  </a:cubicBezTo>
                  <a:cubicBezTo>
                    <a:pt x="2095002" y="439002"/>
                    <a:pt x="2105740" y="463988"/>
                    <a:pt x="2134380" y="474693"/>
                  </a:cubicBezTo>
                  <a:cubicBezTo>
                    <a:pt x="2180909" y="496114"/>
                    <a:pt x="2223874" y="503254"/>
                    <a:pt x="2263252" y="503254"/>
                  </a:cubicBezTo>
                  <a:lnTo>
                    <a:pt x="2263252" y="503254"/>
                  </a:lnTo>
                  <a:close/>
                  <a:moveTo>
                    <a:pt x="1216572" y="656386"/>
                  </a:moveTo>
                  <a:cubicBezTo>
                    <a:pt x="872607" y="656386"/>
                    <a:pt x="872607" y="656386"/>
                    <a:pt x="872607" y="656386"/>
                  </a:cubicBezTo>
                  <a:cubicBezTo>
                    <a:pt x="843945" y="656386"/>
                    <a:pt x="822446" y="677807"/>
                    <a:pt x="822446" y="706357"/>
                  </a:cubicBezTo>
                  <a:cubicBezTo>
                    <a:pt x="822446" y="734907"/>
                    <a:pt x="843945" y="756328"/>
                    <a:pt x="872607" y="756328"/>
                  </a:cubicBezTo>
                  <a:cubicBezTo>
                    <a:pt x="994429" y="756328"/>
                    <a:pt x="994429" y="756328"/>
                    <a:pt x="994429" y="756328"/>
                  </a:cubicBezTo>
                  <a:cubicBezTo>
                    <a:pt x="994429" y="1106104"/>
                    <a:pt x="994429" y="1106104"/>
                    <a:pt x="994429" y="1106104"/>
                  </a:cubicBezTo>
                  <a:cubicBezTo>
                    <a:pt x="994429" y="1134654"/>
                    <a:pt x="1015928" y="1159640"/>
                    <a:pt x="1044590" y="1159640"/>
                  </a:cubicBezTo>
                  <a:cubicBezTo>
                    <a:pt x="1073252" y="1159640"/>
                    <a:pt x="1094751" y="1134654"/>
                    <a:pt x="1094751" y="1106104"/>
                  </a:cubicBezTo>
                  <a:cubicBezTo>
                    <a:pt x="1094751" y="756328"/>
                    <a:pt x="1094751" y="756328"/>
                    <a:pt x="1094751" y="756328"/>
                  </a:cubicBezTo>
                  <a:cubicBezTo>
                    <a:pt x="1216572" y="756328"/>
                    <a:pt x="1216572" y="756328"/>
                    <a:pt x="1216572" y="756328"/>
                  </a:cubicBezTo>
                  <a:cubicBezTo>
                    <a:pt x="1245234" y="756328"/>
                    <a:pt x="1266734" y="734918"/>
                    <a:pt x="1266734" y="706357"/>
                  </a:cubicBezTo>
                  <a:cubicBezTo>
                    <a:pt x="1266734" y="677796"/>
                    <a:pt x="1245234" y="656386"/>
                    <a:pt x="1216572" y="656386"/>
                  </a:cubicBezTo>
                  <a:lnTo>
                    <a:pt x="1216572" y="656386"/>
                  </a:lnTo>
                  <a:close/>
                  <a:moveTo>
                    <a:pt x="2721742" y="503254"/>
                  </a:moveTo>
                  <a:cubicBezTo>
                    <a:pt x="2789827" y="503254"/>
                    <a:pt x="2854324" y="474704"/>
                    <a:pt x="2904485" y="428297"/>
                  </a:cubicBezTo>
                  <a:cubicBezTo>
                    <a:pt x="2922398" y="406888"/>
                    <a:pt x="2922398" y="374762"/>
                    <a:pt x="2900899" y="356916"/>
                  </a:cubicBezTo>
                  <a:cubicBezTo>
                    <a:pt x="2875812" y="335495"/>
                    <a:pt x="2839988" y="339071"/>
                    <a:pt x="2818489" y="360481"/>
                  </a:cubicBezTo>
                  <a:cubicBezTo>
                    <a:pt x="2789827" y="389031"/>
                    <a:pt x="2757578" y="403312"/>
                    <a:pt x="2721742" y="403312"/>
                  </a:cubicBezTo>
                  <a:cubicBezTo>
                    <a:pt x="2642908" y="403312"/>
                    <a:pt x="2578410" y="335495"/>
                    <a:pt x="2578410" y="253409"/>
                  </a:cubicBezTo>
                  <a:cubicBezTo>
                    <a:pt x="2578410" y="171323"/>
                    <a:pt x="2642908" y="103507"/>
                    <a:pt x="2721742" y="103507"/>
                  </a:cubicBezTo>
                  <a:cubicBezTo>
                    <a:pt x="2757578" y="103507"/>
                    <a:pt x="2789827" y="117788"/>
                    <a:pt x="2818489" y="146338"/>
                  </a:cubicBezTo>
                  <a:cubicBezTo>
                    <a:pt x="2839988" y="167759"/>
                    <a:pt x="2875824" y="167759"/>
                    <a:pt x="2900899" y="149914"/>
                  </a:cubicBezTo>
                  <a:cubicBezTo>
                    <a:pt x="2922398" y="128493"/>
                    <a:pt x="2922398" y="96378"/>
                    <a:pt x="2904485" y="74957"/>
                  </a:cubicBezTo>
                  <a:cubicBezTo>
                    <a:pt x="2854324" y="24986"/>
                    <a:pt x="2786240" y="0"/>
                    <a:pt x="2721742" y="0"/>
                  </a:cubicBezTo>
                  <a:cubicBezTo>
                    <a:pt x="2578410" y="0"/>
                    <a:pt x="2467327" y="114212"/>
                    <a:pt x="2467327" y="253409"/>
                  </a:cubicBezTo>
                  <a:cubicBezTo>
                    <a:pt x="2467327" y="392607"/>
                    <a:pt x="2578421" y="503254"/>
                    <a:pt x="2721742" y="503254"/>
                  </a:cubicBezTo>
                  <a:lnTo>
                    <a:pt x="2721742" y="503254"/>
                  </a:lnTo>
                  <a:close/>
                </a:path>
              </a:pathLst>
            </a:custGeom>
            <a:solidFill>
              <a:srgbClr val="00BCEB"/>
            </a:solidFill>
            <a:ln w="11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6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rgbClr val="FFFFFF"/>
                </a:solidFill>
                <a:latin typeface="CiscoSansTT Extra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562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0BC6962-7B49-71C9-CE46-48120BAD1B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090" b="1090"/>
          <a:stretch/>
        </p:blipFill>
        <p:spPr>
          <a:xfrm>
            <a:off x="0" y="0"/>
            <a:ext cx="12192000" cy="5992432"/>
          </a:xfrm>
        </p:spPr>
      </p:pic>
    </p:spTree>
    <p:extLst>
      <p:ext uri="{BB962C8B-B14F-4D97-AF65-F5344CB8AC3E}">
        <p14:creationId xmlns:p14="http://schemas.microsoft.com/office/powerpoint/2010/main" val="84274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0BC6962-7B49-71C9-CE46-48120BAD1B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090" b="1090"/>
          <a:stretch/>
        </p:blipFill>
        <p:spPr>
          <a:xfrm>
            <a:off x="0" y="0"/>
            <a:ext cx="12192000" cy="5992432"/>
          </a:xfrm>
        </p:spPr>
      </p:pic>
    </p:spTree>
    <p:extLst>
      <p:ext uri="{BB962C8B-B14F-4D97-AF65-F5344CB8AC3E}">
        <p14:creationId xmlns:p14="http://schemas.microsoft.com/office/powerpoint/2010/main" val="4177156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0BC6962-7B49-71C9-CE46-48120BAD1B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090" b="1090"/>
          <a:stretch/>
        </p:blipFill>
        <p:spPr>
          <a:xfrm>
            <a:off x="0" y="0"/>
            <a:ext cx="12192000" cy="5992432"/>
          </a:xfrm>
        </p:spPr>
      </p:pic>
    </p:spTree>
    <p:extLst>
      <p:ext uri="{BB962C8B-B14F-4D97-AF65-F5344CB8AC3E}">
        <p14:creationId xmlns:p14="http://schemas.microsoft.com/office/powerpoint/2010/main" val="80190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0BC6962-7B49-71C9-CE46-48120BAD1B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090" b="1090"/>
          <a:stretch/>
        </p:blipFill>
        <p:spPr>
          <a:xfrm>
            <a:off x="0" y="0"/>
            <a:ext cx="12192000" cy="5992432"/>
          </a:xfrm>
        </p:spPr>
      </p:pic>
    </p:spTree>
    <p:extLst>
      <p:ext uri="{BB962C8B-B14F-4D97-AF65-F5344CB8AC3E}">
        <p14:creationId xmlns:p14="http://schemas.microsoft.com/office/powerpoint/2010/main" val="281404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0BC6962-7B49-71C9-CE46-48120BAD1B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090" b="1090"/>
          <a:stretch/>
        </p:blipFill>
        <p:spPr>
          <a:xfrm>
            <a:off x="0" y="0"/>
            <a:ext cx="12192000" cy="5992432"/>
          </a:xfrm>
        </p:spPr>
      </p:pic>
    </p:spTree>
    <p:extLst>
      <p:ext uri="{BB962C8B-B14F-4D97-AF65-F5344CB8AC3E}">
        <p14:creationId xmlns:p14="http://schemas.microsoft.com/office/powerpoint/2010/main" val="84549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0BC6962-7B49-71C9-CE46-48120BAD1B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090" b="1090"/>
          <a:stretch/>
        </p:blipFill>
        <p:spPr>
          <a:xfrm>
            <a:off x="0" y="0"/>
            <a:ext cx="12192000" cy="5992432"/>
          </a:xfrm>
        </p:spPr>
      </p:pic>
    </p:spTree>
    <p:extLst>
      <p:ext uri="{BB962C8B-B14F-4D97-AF65-F5344CB8AC3E}">
        <p14:creationId xmlns:p14="http://schemas.microsoft.com/office/powerpoint/2010/main" val="302684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50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43FF1E-693B-7FAC-B40B-730AE48359A3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What is Splunk?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567C1A-0BD7-F3B2-293C-B34698F2A605}"/>
              </a:ext>
            </a:extLst>
          </p:cNvPr>
          <p:cNvSpPr txBox="1"/>
          <p:nvPr/>
        </p:nvSpPr>
        <p:spPr>
          <a:xfrm>
            <a:off x="992966" y="1948069"/>
            <a:ext cx="10206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n-lt"/>
              </a:rPr>
              <a:t>“The data platform that helps turn data into action for Observability, IT, Security and more.”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85FC5B-EFA1-8C57-1504-C04F15188EB8}"/>
              </a:ext>
            </a:extLst>
          </p:cNvPr>
          <p:cNvSpPr txBox="1"/>
          <p:nvPr/>
        </p:nvSpPr>
        <p:spPr>
          <a:xfrm>
            <a:off x="1453952" y="1255748"/>
            <a:ext cx="231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+mn-lt"/>
              </a:rPr>
              <a:t>Splunk says…</a:t>
            </a:r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E80A0E-7E9F-3F38-1C88-D0AA9344B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"/>
          <a:stretch/>
        </p:blipFill>
        <p:spPr>
          <a:xfrm>
            <a:off x="944538" y="3709603"/>
            <a:ext cx="10302922" cy="156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4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7B4674-57DC-9229-8FE3-7BBBAA805A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40226" y="1276472"/>
            <a:ext cx="3511549" cy="482748"/>
          </a:xfrm>
        </p:spPr>
        <p:txBody>
          <a:bodyPr/>
          <a:lstStyle/>
          <a:p>
            <a:r>
              <a:rPr lang="en-US" dirty="0"/>
              <a:t>Index Tier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49381-E8B0-138C-6E9C-18759BD44F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76847" y="1276472"/>
            <a:ext cx="3511549" cy="482748"/>
          </a:xfrm>
        </p:spPr>
        <p:txBody>
          <a:bodyPr/>
          <a:lstStyle/>
          <a:p>
            <a:r>
              <a:rPr lang="en-US" dirty="0"/>
              <a:t>Search Tier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A0B2B-C87C-A441-D1D3-1FADA06AC10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2771" y="1276472"/>
            <a:ext cx="3511549" cy="482748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4A49F1-6B45-304B-5606-C227B38F31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125" y="2005961"/>
            <a:ext cx="3489235" cy="1572126"/>
          </a:xfrm>
        </p:spPr>
        <p:txBody>
          <a:bodyPr/>
          <a:lstStyle/>
          <a:p>
            <a:r>
              <a:rPr lang="en-US" dirty="0"/>
              <a:t>Handles data inputs such as modular or scripted inputs, network inputs, and HTTP Event Collector. Forwards data to indexers.</a:t>
            </a:r>
          </a:p>
          <a:p>
            <a:r>
              <a:rPr lang="en-US" dirty="0"/>
              <a:t>Sometimes called a Forwarder </a:t>
            </a:r>
            <a:br>
              <a:rPr lang="en-US" dirty="0"/>
            </a:br>
            <a:r>
              <a:rPr lang="en-US" dirty="0"/>
              <a:t>or Heavy Forwarder.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FEF687-7CDB-7AAC-235B-7ACC44FF0E7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350253" y="2005961"/>
            <a:ext cx="3489235" cy="1423039"/>
          </a:xfrm>
        </p:spPr>
        <p:txBody>
          <a:bodyPr/>
          <a:lstStyle/>
          <a:p>
            <a:r>
              <a:rPr lang="en-US" dirty="0"/>
              <a:t>Handles data-manipulation functionality including parsing, indexing, and search. Indexes data, transforming raw data into events and placing results into an index.</a:t>
            </a:r>
          </a:p>
          <a:p>
            <a:r>
              <a:rPr lang="en-US" dirty="0"/>
              <a:t>Sometimes called an Indexer </a:t>
            </a:r>
            <a:br>
              <a:rPr lang="en-US" dirty="0"/>
            </a:br>
            <a:r>
              <a:rPr lang="en-US" dirty="0"/>
              <a:t>or Search Peer.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B44A63-8C0D-C502-C624-8BCB7F3B85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102968" y="2005961"/>
            <a:ext cx="3489235" cy="1423039"/>
          </a:xfrm>
        </p:spPr>
        <p:txBody>
          <a:bodyPr/>
          <a:lstStyle/>
          <a:p>
            <a:r>
              <a:rPr lang="en-US" dirty="0"/>
              <a:t>Handles search-time functionality, and includes dashboards, searches, macros, tags, lookups, data models, and other knowledge objects.</a:t>
            </a:r>
          </a:p>
          <a:p>
            <a:r>
              <a:rPr lang="en-US" dirty="0"/>
              <a:t>Sometimes called a Search Head.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FDA0C224-0DA1-07DD-3D59-7A5FC068FE64}"/>
              </a:ext>
            </a:extLst>
          </p:cNvPr>
          <p:cNvSpPr txBox="1">
            <a:spLocks/>
          </p:cNvSpPr>
          <p:nvPr/>
        </p:nvSpPr>
        <p:spPr>
          <a:xfrm>
            <a:off x="625928" y="450012"/>
            <a:ext cx="7460073" cy="482748"/>
          </a:xfrm>
          <a:prstGeom prst="rect">
            <a:avLst/>
          </a:prstGeom>
        </p:spPr>
        <p:txBody>
          <a:bodyPr/>
          <a:lstStyle>
            <a:lvl1pPr marL="226482" indent="-226482" algn="l" defTabSz="912276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63" indent="-287865" algn="l" defTabSz="912276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28" indent="-226482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78" indent="-226482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28" indent="-226482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Splunk Architecture</a:t>
            </a:r>
          </a:p>
        </p:txBody>
      </p:sp>
      <p:grpSp>
        <p:nvGrpSpPr>
          <p:cNvPr id="19" name="Group 101">
            <a:extLst>
              <a:ext uri="{FF2B5EF4-FFF2-40B4-BE49-F238E27FC236}">
                <a16:creationId xmlns:a16="http://schemas.microsoft.com/office/drawing/2014/main" id="{8258A896-D927-D18A-4F41-3AAA784AA052}"/>
              </a:ext>
            </a:extLst>
          </p:cNvPr>
          <p:cNvGrpSpPr/>
          <p:nvPr/>
        </p:nvGrpSpPr>
        <p:grpSpPr>
          <a:xfrm>
            <a:off x="8402430" y="4241935"/>
            <a:ext cx="2860381" cy="639989"/>
            <a:chOff x="2853270" y="2220966"/>
            <a:chExt cx="1771188" cy="479992"/>
          </a:xfrm>
        </p:grpSpPr>
        <p:pic>
          <p:nvPicPr>
            <p:cNvPr id="20" name="Picture 19" descr="splunk_server.png">
              <a:extLst>
                <a:ext uri="{FF2B5EF4-FFF2-40B4-BE49-F238E27FC236}">
                  <a16:creationId xmlns:a16="http://schemas.microsoft.com/office/drawing/2014/main" id="{FDC752CE-2304-26BB-F215-C86C60AF4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3270" y="2220966"/>
              <a:ext cx="1771188" cy="479992"/>
            </a:xfrm>
            <a:prstGeom prst="rect">
              <a:avLst/>
            </a:prstGeom>
          </p:spPr>
        </p:pic>
        <p:pic>
          <p:nvPicPr>
            <p:cNvPr id="21" name="Picture 20" descr="38.png">
              <a:extLst>
                <a:ext uri="{FF2B5EF4-FFF2-40B4-BE49-F238E27FC236}">
                  <a16:creationId xmlns:a16="http://schemas.microsoft.com/office/drawing/2014/main" id="{8775E4B7-53C1-3C6C-ACE3-C31A3C6BC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261180" y="2336797"/>
              <a:ext cx="320040" cy="319383"/>
            </a:xfrm>
            <a:prstGeom prst="rect">
              <a:avLst/>
            </a:prstGeom>
          </p:spPr>
        </p:pic>
      </p:grpSp>
      <p:pic>
        <p:nvPicPr>
          <p:cNvPr id="22" name="Picture 21" descr="splunk_server.png">
            <a:extLst>
              <a:ext uri="{FF2B5EF4-FFF2-40B4-BE49-F238E27FC236}">
                <a16:creationId xmlns:a16="http://schemas.microsoft.com/office/drawing/2014/main" id="{D8AB5D8B-457E-2748-097D-BFC324836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679" y="4241936"/>
            <a:ext cx="2860381" cy="639989"/>
          </a:xfrm>
          <a:prstGeom prst="rect">
            <a:avLst/>
          </a:prstGeom>
        </p:spPr>
      </p:pic>
      <p:grpSp>
        <p:nvGrpSpPr>
          <p:cNvPr id="23" name="Group 118">
            <a:extLst>
              <a:ext uri="{FF2B5EF4-FFF2-40B4-BE49-F238E27FC236}">
                <a16:creationId xmlns:a16="http://schemas.microsoft.com/office/drawing/2014/main" id="{E1D770F9-E169-CDDD-E55B-3E70A2910A4D}"/>
              </a:ext>
            </a:extLst>
          </p:cNvPr>
          <p:cNvGrpSpPr/>
          <p:nvPr/>
        </p:nvGrpSpPr>
        <p:grpSpPr>
          <a:xfrm>
            <a:off x="946551" y="4241934"/>
            <a:ext cx="2860381" cy="639989"/>
            <a:chOff x="1934892" y="5474982"/>
            <a:chExt cx="1771188" cy="479992"/>
          </a:xfrm>
        </p:grpSpPr>
        <p:pic>
          <p:nvPicPr>
            <p:cNvPr id="24" name="Picture 23" descr="splunk_server.png">
              <a:extLst>
                <a:ext uri="{FF2B5EF4-FFF2-40B4-BE49-F238E27FC236}">
                  <a16:creationId xmlns:a16="http://schemas.microsoft.com/office/drawing/2014/main" id="{1C566965-EDE8-52D9-27D1-CC8922CF5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4892" y="5474982"/>
              <a:ext cx="1771188" cy="479992"/>
            </a:xfrm>
            <a:prstGeom prst="rect">
              <a:avLst/>
            </a:prstGeom>
          </p:spPr>
        </p:pic>
        <p:pic>
          <p:nvPicPr>
            <p:cNvPr id="25" name="Picture 24" descr="splunk_bug.png">
              <a:extLst>
                <a:ext uri="{FF2B5EF4-FFF2-40B4-BE49-F238E27FC236}">
                  <a16:creationId xmlns:a16="http://schemas.microsoft.com/office/drawing/2014/main" id="{CCD64D61-EB07-46C3-AAF2-2B3EBBEE6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7669" y="5604931"/>
              <a:ext cx="309302" cy="294916"/>
            </a:xfrm>
            <a:prstGeom prst="rect">
              <a:avLst/>
            </a:prstGeom>
          </p:spPr>
        </p:pic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6A3D6D-06A6-32CF-9A1C-8E9E7BD9BC65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3806932" y="4561929"/>
            <a:ext cx="85774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DC247A-08E8-26B0-3745-280D960242CA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 flipV="1">
            <a:off x="7525060" y="4561930"/>
            <a:ext cx="87737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E29A4B8-7C4F-C29F-D543-BBA7E2C0D031}"/>
              </a:ext>
            </a:extLst>
          </p:cNvPr>
          <p:cNvSpPr txBox="1"/>
          <p:nvPr/>
        </p:nvSpPr>
        <p:spPr>
          <a:xfrm>
            <a:off x="1500151" y="5283589"/>
            <a:ext cx="9189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Each function can be separated and scaled onto many servers in large environments </a:t>
            </a:r>
            <a:br>
              <a:rPr lang="en-US" i="1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</a:br>
            <a:r>
              <a:rPr lang="en-US" i="1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or all functions can be combined onto a single server for very small environments.</a:t>
            </a:r>
          </a:p>
        </p:txBody>
      </p:sp>
    </p:spTree>
    <p:extLst>
      <p:ext uri="{BB962C8B-B14F-4D97-AF65-F5344CB8AC3E}">
        <p14:creationId xmlns:p14="http://schemas.microsoft.com/office/powerpoint/2010/main" val="86656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49381-E8B0-138C-6E9C-18759BD44F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76847" y="1276472"/>
            <a:ext cx="3511549" cy="482748"/>
          </a:xfrm>
        </p:spPr>
        <p:txBody>
          <a:bodyPr/>
          <a:lstStyle/>
          <a:p>
            <a:r>
              <a:rPr lang="en-US" dirty="0"/>
              <a:t>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A0B2B-C87C-A441-D1D3-1FADA06AC10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2771" y="1276472"/>
            <a:ext cx="3511549" cy="482748"/>
          </a:xfrm>
        </p:spPr>
        <p:txBody>
          <a:bodyPr/>
          <a:lstStyle/>
          <a:p>
            <a:r>
              <a:rPr lang="en-US" dirty="0"/>
              <a:t>Add-On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4A49F1-6B45-304B-5606-C227B38F31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125" y="2005961"/>
            <a:ext cx="3489235" cy="1572126"/>
          </a:xfrm>
        </p:spPr>
        <p:txBody>
          <a:bodyPr/>
          <a:lstStyle/>
          <a:p>
            <a:r>
              <a:rPr lang="en-US" dirty="0"/>
              <a:t>An add-on is an application that provides specific capabilities to assist in gathering, normalizing, and enriching data sources.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B44A63-8C0D-C502-C624-8BCB7F3B85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102968" y="2005961"/>
            <a:ext cx="3489235" cy="1423039"/>
          </a:xfrm>
        </p:spPr>
        <p:txBody>
          <a:bodyPr/>
          <a:lstStyle/>
          <a:p>
            <a:r>
              <a:rPr lang="en-US" dirty="0"/>
              <a:t>An app is an application that runs on the Splunk platform. Apps are designed to analyze and display knowledge around a specific data source or data set.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FDA0C224-0DA1-07DD-3D59-7A5FC068FE64}"/>
              </a:ext>
            </a:extLst>
          </p:cNvPr>
          <p:cNvSpPr txBox="1">
            <a:spLocks/>
          </p:cNvSpPr>
          <p:nvPr/>
        </p:nvSpPr>
        <p:spPr>
          <a:xfrm>
            <a:off x="625928" y="450012"/>
            <a:ext cx="7460073" cy="482748"/>
          </a:xfrm>
          <a:prstGeom prst="rect">
            <a:avLst/>
          </a:prstGeom>
        </p:spPr>
        <p:txBody>
          <a:bodyPr/>
          <a:lstStyle>
            <a:lvl1pPr marL="226482" indent="-226482" algn="l" defTabSz="912276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63" indent="-287865" algn="l" defTabSz="912276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28" indent="-226482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78" indent="-226482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28" indent="-226482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Splunk Application Architecture</a:t>
            </a:r>
          </a:p>
        </p:txBody>
      </p:sp>
      <p:grpSp>
        <p:nvGrpSpPr>
          <p:cNvPr id="19" name="Group 101">
            <a:extLst>
              <a:ext uri="{FF2B5EF4-FFF2-40B4-BE49-F238E27FC236}">
                <a16:creationId xmlns:a16="http://schemas.microsoft.com/office/drawing/2014/main" id="{8258A896-D927-D18A-4F41-3AAA784AA052}"/>
              </a:ext>
            </a:extLst>
          </p:cNvPr>
          <p:cNvGrpSpPr/>
          <p:nvPr/>
        </p:nvGrpSpPr>
        <p:grpSpPr>
          <a:xfrm>
            <a:off x="8402430" y="4241935"/>
            <a:ext cx="2860381" cy="639989"/>
            <a:chOff x="2853270" y="2220966"/>
            <a:chExt cx="1771188" cy="479992"/>
          </a:xfrm>
        </p:grpSpPr>
        <p:pic>
          <p:nvPicPr>
            <p:cNvPr id="20" name="Picture 19" descr="splunk_server.png">
              <a:extLst>
                <a:ext uri="{FF2B5EF4-FFF2-40B4-BE49-F238E27FC236}">
                  <a16:creationId xmlns:a16="http://schemas.microsoft.com/office/drawing/2014/main" id="{FDC752CE-2304-26BB-F215-C86C60AF4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3270" y="2220966"/>
              <a:ext cx="1771188" cy="479992"/>
            </a:xfrm>
            <a:prstGeom prst="rect">
              <a:avLst/>
            </a:prstGeom>
          </p:spPr>
        </p:pic>
        <p:pic>
          <p:nvPicPr>
            <p:cNvPr id="21" name="Picture 20" descr="38.png">
              <a:extLst>
                <a:ext uri="{FF2B5EF4-FFF2-40B4-BE49-F238E27FC236}">
                  <a16:creationId xmlns:a16="http://schemas.microsoft.com/office/drawing/2014/main" id="{8775E4B7-53C1-3C6C-ACE3-C31A3C6BC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261180" y="2336797"/>
              <a:ext cx="320040" cy="319383"/>
            </a:xfrm>
            <a:prstGeom prst="rect">
              <a:avLst/>
            </a:prstGeom>
          </p:spPr>
        </p:pic>
      </p:grpSp>
      <p:pic>
        <p:nvPicPr>
          <p:cNvPr id="22" name="Picture 21" descr="splunk_server.png">
            <a:extLst>
              <a:ext uri="{FF2B5EF4-FFF2-40B4-BE49-F238E27FC236}">
                <a16:creationId xmlns:a16="http://schemas.microsoft.com/office/drawing/2014/main" id="{D8AB5D8B-457E-2748-097D-BFC324836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679" y="4241936"/>
            <a:ext cx="2860381" cy="639989"/>
          </a:xfrm>
          <a:prstGeom prst="rect">
            <a:avLst/>
          </a:prstGeom>
        </p:spPr>
      </p:pic>
      <p:grpSp>
        <p:nvGrpSpPr>
          <p:cNvPr id="23" name="Group 118">
            <a:extLst>
              <a:ext uri="{FF2B5EF4-FFF2-40B4-BE49-F238E27FC236}">
                <a16:creationId xmlns:a16="http://schemas.microsoft.com/office/drawing/2014/main" id="{E1D770F9-E169-CDDD-E55B-3E70A2910A4D}"/>
              </a:ext>
            </a:extLst>
          </p:cNvPr>
          <p:cNvGrpSpPr/>
          <p:nvPr/>
        </p:nvGrpSpPr>
        <p:grpSpPr>
          <a:xfrm>
            <a:off x="946551" y="4241934"/>
            <a:ext cx="2860381" cy="639989"/>
            <a:chOff x="1934892" y="5474982"/>
            <a:chExt cx="1771188" cy="479992"/>
          </a:xfrm>
        </p:grpSpPr>
        <p:pic>
          <p:nvPicPr>
            <p:cNvPr id="24" name="Picture 23" descr="splunk_server.png">
              <a:extLst>
                <a:ext uri="{FF2B5EF4-FFF2-40B4-BE49-F238E27FC236}">
                  <a16:creationId xmlns:a16="http://schemas.microsoft.com/office/drawing/2014/main" id="{1C566965-EDE8-52D9-27D1-CC8922CF5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4892" y="5474982"/>
              <a:ext cx="1771188" cy="479992"/>
            </a:xfrm>
            <a:prstGeom prst="rect">
              <a:avLst/>
            </a:prstGeom>
          </p:spPr>
        </p:pic>
        <p:pic>
          <p:nvPicPr>
            <p:cNvPr id="25" name="Picture 24" descr="splunk_bug.png">
              <a:extLst>
                <a:ext uri="{FF2B5EF4-FFF2-40B4-BE49-F238E27FC236}">
                  <a16:creationId xmlns:a16="http://schemas.microsoft.com/office/drawing/2014/main" id="{CCD64D61-EB07-46C3-AAF2-2B3EBBEE6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7669" y="5604931"/>
              <a:ext cx="309302" cy="294916"/>
            </a:xfrm>
            <a:prstGeom prst="rect">
              <a:avLst/>
            </a:prstGeom>
          </p:spPr>
        </p:pic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6A3D6D-06A6-32CF-9A1C-8E9E7BD9BC65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3806932" y="4561929"/>
            <a:ext cx="85774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DC247A-08E8-26B0-3745-280D960242CA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 flipV="1">
            <a:off x="7525060" y="4561930"/>
            <a:ext cx="87737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BF8F3B0-243B-0D8D-5DCB-B29BDE998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841" y="3178037"/>
            <a:ext cx="2209800" cy="3429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63EC0-29BE-7307-1DBB-E248039D7FF3}"/>
              </a:ext>
            </a:extLst>
          </p:cNvPr>
          <p:cNvCxnSpPr>
            <a:cxnSpLocks/>
            <a:stCxn id="12" idx="2"/>
            <a:endCxn id="24" idx="0"/>
          </p:cNvCxnSpPr>
          <p:nvPr/>
        </p:nvCxnSpPr>
        <p:spPr>
          <a:xfrm>
            <a:off x="2376741" y="3520937"/>
            <a:ext cx="1" cy="7209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A9B92B6-4E78-0AE6-7E96-BBFE37F7E9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4285" y="3257550"/>
            <a:ext cx="2006600" cy="3429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271FDD6-4213-EBAF-44E4-ED65D7BB1F80}"/>
              </a:ext>
            </a:extLst>
          </p:cNvPr>
          <p:cNvSpPr txBox="1"/>
          <p:nvPr/>
        </p:nvSpPr>
        <p:spPr>
          <a:xfrm>
            <a:off x="1408443" y="5288797"/>
            <a:ext cx="9372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The Add-on gets the data from Intersight into Splunk.  That is available now.</a:t>
            </a:r>
          </a:p>
          <a:p>
            <a:pPr algn="ctr"/>
            <a:r>
              <a:rPr lang="en-US" i="1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The App provides pre-determined reports and dashboards.  That has not been built yet.</a:t>
            </a:r>
          </a:p>
        </p:txBody>
      </p:sp>
    </p:spTree>
    <p:extLst>
      <p:ext uri="{BB962C8B-B14F-4D97-AF65-F5344CB8AC3E}">
        <p14:creationId xmlns:p14="http://schemas.microsoft.com/office/powerpoint/2010/main" val="37512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4A49F1-6B45-304B-5606-C227B38F31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6785" y="2544601"/>
            <a:ext cx="3489235" cy="1572126"/>
          </a:xfrm>
        </p:spPr>
        <p:txBody>
          <a:bodyPr/>
          <a:lstStyle/>
          <a:p>
            <a:r>
              <a:rPr lang="en-US" dirty="0"/>
              <a:t>Traditional software distribution model. </a:t>
            </a:r>
          </a:p>
          <a:p>
            <a:r>
              <a:rPr lang="en-US" dirty="0"/>
              <a:t>Deploy the provided packages on your choice of server Operating System either on-premise or in the cloud.</a:t>
            </a:r>
          </a:p>
          <a:p>
            <a:r>
              <a:rPr lang="en-US" dirty="0"/>
              <a:t>Supports all Apps and Add-Ons.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B44A63-8C0D-C502-C624-8BCB7F3B85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61511" y="4572377"/>
            <a:ext cx="3489235" cy="1651639"/>
          </a:xfrm>
        </p:spPr>
        <p:txBody>
          <a:bodyPr/>
          <a:lstStyle/>
          <a:p>
            <a:r>
              <a:rPr lang="en-US" dirty="0"/>
              <a:t>As-a-Service model.</a:t>
            </a:r>
          </a:p>
          <a:p>
            <a:r>
              <a:rPr lang="en-US" dirty="0"/>
              <a:t>Splunk managed and deployed for the customer.  Some differences in features and capabilities compared to Splunk Enterprise.</a:t>
            </a:r>
          </a:p>
          <a:p>
            <a:r>
              <a:rPr lang="en-US" dirty="0"/>
              <a:t>Supports a subset of published Apps and Add-Ons.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FDA0C224-0DA1-07DD-3D59-7A5FC068FE64}"/>
              </a:ext>
            </a:extLst>
          </p:cNvPr>
          <p:cNvSpPr txBox="1">
            <a:spLocks/>
          </p:cNvSpPr>
          <p:nvPr/>
        </p:nvSpPr>
        <p:spPr>
          <a:xfrm>
            <a:off x="625928" y="450012"/>
            <a:ext cx="7460073" cy="482748"/>
          </a:xfrm>
          <a:prstGeom prst="rect">
            <a:avLst/>
          </a:prstGeom>
        </p:spPr>
        <p:txBody>
          <a:bodyPr/>
          <a:lstStyle>
            <a:lvl1pPr marL="226482" indent="-226482" algn="l" defTabSz="912276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63" indent="-287865" algn="l" defTabSz="912276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28" indent="-226482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78" indent="-226482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28" indent="-226482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Splunk Deployment Models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BDC1D7A-894A-A07E-9B9A-45A39E74B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668589" y="1508128"/>
            <a:ext cx="708058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4900040-2B2A-9AB1-745B-E568F81C5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562729" y="3521073"/>
            <a:ext cx="542624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40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B44A63-8C0D-C502-C624-8BCB7F3B85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645153" y="1919478"/>
            <a:ext cx="5766815" cy="3085338"/>
          </a:xfrm>
        </p:spPr>
        <p:txBody>
          <a:bodyPr/>
          <a:lstStyle/>
          <a:p>
            <a:pPr marL="285750" indent="-285750">
              <a:buClr>
                <a:schemeClr val="tx1"/>
              </a:buClr>
              <a:buSzPct val="120000"/>
              <a:buFont typeface="Wingdings" pitchFamily="2" charset="2"/>
              <a:buChar char="ü"/>
            </a:pPr>
            <a:r>
              <a:rPr lang="en-US" sz="1600" dirty="0"/>
              <a:t>Compatible with Splunk Enterprise 8.0 or later</a:t>
            </a:r>
          </a:p>
          <a:p>
            <a:pPr marL="285750" indent="-285750">
              <a:buClr>
                <a:schemeClr val="tx1"/>
              </a:buClr>
              <a:buSzPct val="120000"/>
              <a:buFont typeface="Wingdings" pitchFamily="2" charset="2"/>
              <a:buChar char="ü"/>
            </a:pPr>
            <a:r>
              <a:rPr lang="en-US" sz="1600" dirty="0"/>
              <a:t>Compatible with Splunk Cloud</a:t>
            </a:r>
          </a:p>
          <a:p>
            <a:pPr marL="285750" indent="-285750">
              <a:buClr>
                <a:schemeClr val="tx1"/>
              </a:buClr>
              <a:buSzPct val="120000"/>
              <a:buFont typeface="Wingdings" pitchFamily="2" charset="2"/>
              <a:buChar char="ü"/>
            </a:pPr>
            <a:r>
              <a:rPr lang="en-US" sz="1600" dirty="0"/>
              <a:t>Published on Splunkbase (the Splunk app store)…</a:t>
            </a:r>
          </a:p>
          <a:p>
            <a:pPr marL="692121" lvl="1" indent="-285750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400" dirty="0"/>
              <a:t>https://splunkbase.splunk.com/app/6482/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Clr>
                <a:schemeClr val="tx1"/>
              </a:buClr>
              <a:buSzPct val="120000"/>
              <a:buFont typeface="Wingdings" pitchFamily="2" charset="2"/>
              <a:buChar char="ü"/>
            </a:pPr>
            <a:r>
              <a:rPr lang="en-US" sz="1600" dirty="0"/>
              <a:t>Also published on GitHub…</a:t>
            </a:r>
          </a:p>
          <a:p>
            <a:pPr marL="692121" lvl="1" indent="-285750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400" dirty="0"/>
              <a:t>   https://github.com/jerewill-cisco/intersight-splunk-addon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Clr>
                <a:schemeClr val="tx1"/>
              </a:buClr>
              <a:buSzPct val="120000"/>
              <a:buFont typeface="Wingdings" pitchFamily="2" charset="2"/>
              <a:buChar char="ü"/>
            </a:pPr>
            <a:r>
              <a:rPr lang="en-US" sz="1600" dirty="0"/>
              <a:t>Documentation, examples, troubleshooting, </a:t>
            </a:r>
            <a:br>
              <a:rPr lang="en-US" sz="1600" dirty="0"/>
            </a:br>
            <a:r>
              <a:rPr lang="en-US" sz="1600" dirty="0"/>
              <a:t>and more are available at the GitHub repository.</a:t>
            </a:r>
          </a:p>
          <a:p>
            <a:pPr marL="285750" indent="-285750">
              <a:buClr>
                <a:schemeClr val="tx1"/>
              </a:buClr>
              <a:buSzPct val="120000"/>
              <a:buFont typeface="Wingdings" pitchFamily="2" charset="2"/>
              <a:buChar char="ü"/>
            </a:pPr>
            <a:r>
              <a:rPr lang="en-US" sz="1600" dirty="0"/>
              <a:t>Written in Python targeting the 3.7 release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FDA0C224-0DA1-07DD-3D59-7A5FC068FE64}"/>
              </a:ext>
            </a:extLst>
          </p:cNvPr>
          <p:cNvSpPr txBox="1">
            <a:spLocks/>
          </p:cNvSpPr>
          <p:nvPr/>
        </p:nvSpPr>
        <p:spPr>
          <a:xfrm>
            <a:off x="625928" y="450012"/>
            <a:ext cx="7460073" cy="482748"/>
          </a:xfrm>
          <a:prstGeom prst="rect">
            <a:avLst/>
          </a:prstGeom>
        </p:spPr>
        <p:txBody>
          <a:bodyPr/>
          <a:lstStyle>
            <a:lvl1pPr marL="226482" indent="-226482" algn="l" defTabSz="912276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63" indent="-287865" algn="l" defTabSz="912276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28" indent="-226482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78" indent="-226482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28" indent="-226482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Cisco Intersight Add-on for Splunk</a:t>
            </a:r>
          </a:p>
        </p:txBody>
      </p:sp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3EC35D6-D096-FB7C-7E51-762085EAF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28" y="1919478"/>
            <a:ext cx="3645414" cy="19149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A501794F-B8CE-433F-219C-F0A4FB6C1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870" y="4428744"/>
            <a:ext cx="127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9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B44A63-8C0D-C502-C624-8BCB7F3B85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3796" y="4835098"/>
            <a:ext cx="10444408" cy="1158240"/>
          </a:xfrm>
        </p:spPr>
        <p:txBody>
          <a:bodyPr/>
          <a:lstStyle/>
          <a:p>
            <a:pPr>
              <a:lnSpc>
                <a:spcPct val="150000"/>
              </a:lnSpc>
              <a:buClr>
                <a:schemeClr val="tx1"/>
              </a:buClr>
              <a:buSzPct val="120000"/>
            </a:pPr>
            <a:r>
              <a:rPr lang="en-US" sz="1600" dirty="0">
                <a:latin typeface="+mn-lt"/>
              </a:rPr>
              <a:t>Most of the functionality will work with an API key having the system defined Read-Only role. But to get the Audit Logs while maintaining a least privilege access model, I suggest that creating a custom role that includes the Read-Only and Audit Log Viewer privileges.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FDA0C224-0DA1-07DD-3D59-7A5FC068FE64}"/>
              </a:ext>
            </a:extLst>
          </p:cNvPr>
          <p:cNvSpPr txBox="1">
            <a:spLocks/>
          </p:cNvSpPr>
          <p:nvPr/>
        </p:nvSpPr>
        <p:spPr>
          <a:xfrm>
            <a:off x="625928" y="450012"/>
            <a:ext cx="7460073" cy="482748"/>
          </a:xfrm>
          <a:prstGeom prst="rect">
            <a:avLst/>
          </a:prstGeom>
        </p:spPr>
        <p:txBody>
          <a:bodyPr/>
          <a:lstStyle>
            <a:lvl1pPr marL="226482" indent="-226482" algn="l" defTabSz="912276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63" indent="-287865" algn="l" defTabSz="912276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28" indent="-226482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78" indent="-226482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28" indent="-226482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Cisco Intersight Add-on for Splunk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6E5E76-B929-3D66-1029-3492C4FB4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3"/>
          <a:stretch/>
        </p:blipFill>
        <p:spPr>
          <a:xfrm>
            <a:off x="6496304" y="1237560"/>
            <a:ext cx="4787392" cy="3254248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BA02DF-0D88-9436-9ADC-1E49301C3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960" y="2127504"/>
            <a:ext cx="2892372" cy="2364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01B1A3-4A1D-2AB9-C216-04836230889B}"/>
              </a:ext>
            </a:extLst>
          </p:cNvPr>
          <p:cNvSpPr txBox="1"/>
          <p:nvPr/>
        </p:nvSpPr>
        <p:spPr>
          <a:xfrm>
            <a:off x="1210015" y="1237560"/>
            <a:ext cx="4294262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  <a:buSzPct val="120000"/>
            </a:pPr>
            <a:r>
              <a:rPr lang="en-US" sz="1600" dirty="0">
                <a:latin typeface="+mn-lt"/>
              </a:rPr>
              <a:t>Data is retrieved from Intersight using the </a:t>
            </a:r>
            <a:r>
              <a:rPr lang="en-US" sz="1600" dirty="0">
                <a:latin typeface="+mn-lt"/>
                <a:cs typeface="CiscoSansTT ExtraLight" panose="020B0303020201020303" pitchFamily="34" charset="0"/>
              </a:rPr>
              <a:t>REST</a:t>
            </a:r>
            <a:r>
              <a:rPr lang="en-US" sz="1600" dirty="0">
                <a:latin typeface="+mn-lt"/>
              </a:rPr>
              <a:t> API and an Intersight API Key</a:t>
            </a:r>
          </a:p>
        </p:txBody>
      </p:sp>
    </p:spTree>
    <p:extLst>
      <p:ext uri="{BB962C8B-B14F-4D97-AF65-F5344CB8AC3E}">
        <p14:creationId xmlns:p14="http://schemas.microsoft.com/office/powerpoint/2010/main" val="266068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B44A63-8C0D-C502-C624-8BCB7F3B85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614416" y="1919478"/>
            <a:ext cx="6016752" cy="3457194"/>
          </a:xfrm>
        </p:spPr>
        <p:txBody>
          <a:bodyPr/>
          <a:lstStyle/>
          <a:p>
            <a:pPr>
              <a:lnSpc>
                <a:spcPct val="150000"/>
              </a:lnSpc>
              <a:buClr>
                <a:schemeClr val="tx1"/>
              </a:buClr>
              <a:buSzPct val="120000"/>
            </a:pPr>
            <a:r>
              <a:rPr lang="en-US" sz="1800" dirty="0">
                <a:latin typeface="+mn-lt"/>
              </a:rPr>
              <a:t>The Add-on’s primary function is to provide a python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scripted input that retrieves data from Intersight.</a:t>
            </a:r>
          </a:p>
          <a:p>
            <a:pPr marL="692121" lvl="1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600" dirty="0"/>
              <a:t>Either SaaS or On-premise appliance deployments of Intersight are supported</a:t>
            </a:r>
          </a:p>
          <a:p>
            <a:pPr marL="692121" lvl="1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600" dirty="0"/>
              <a:t>Various data types are selectable in the input</a:t>
            </a:r>
          </a:p>
          <a:p>
            <a:pPr marL="692121" lvl="1" indent="-285750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600" dirty="0"/>
              <a:t>Multiple instances of the inputs are supported to gather data from any combination of Intersight SaaS and On-Premise accounts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FDA0C224-0DA1-07DD-3D59-7A5FC068FE64}"/>
              </a:ext>
            </a:extLst>
          </p:cNvPr>
          <p:cNvSpPr txBox="1">
            <a:spLocks/>
          </p:cNvSpPr>
          <p:nvPr/>
        </p:nvSpPr>
        <p:spPr>
          <a:xfrm>
            <a:off x="625928" y="450012"/>
            <a:ext cx="7460073" cy="482748"/>
          </a:xfrm>
          <a:prstGeom prst="rect">
            <a:avLst/>
          </a:prstGeom>
        </p:spPr>
        <p:txBody>
          <a:bodyPr/>
          <a:lstStyle>
            <a:lvl1pPr marL="226482" indent="-226482" algn="l" defTabSz="912276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63" indent="-287865" algn="l" defTabSz="912276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28" indent="-226482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78" indent="-226482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28" indent="-226482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Cisco Intersight Add-on for Splunk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D2718-8059-18AE-753D-4E147BEDEA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38656" y="1351658"/>
            <a:ext cx="3381979" cy="466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0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33890-DDF8-F5B4-75F1-0F4B551535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30385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SECTOMILLISECCONVERTED" val="1"/>
  <p:tag name="MMPROD_UIDATA" val="&lt;database version=&quot;11.0&quot;&gt;&lt;object type=&quot;1&quot; unique_id=&quot;10001&quot;&gt;&lt;object type=&quot;2&quot; unique_id=&quot;10002&quot;&gt;&lt;object type=&quot;3&quot; unique_id=&quot;184152&quot;&gt;&lt;property id=&quot;20148&quot; value=&quot;5&quot;/&gt;&lt;property id=&quot;20300&quot; value=&quot;Slide 1 - &amp;quot;Please read&amp;quot;&quot;/&gt;&lt;property id=&quot;20307&quot; value=&quot;283&quot;/&gt;&lt;/object&gt;&lt;object type=&quot;3&quot; unique_id=&quot;184153&quot;&gt;&lt;property id=&quot;20148&quot; value=&quot;5&quot;/&gt;&lt;property id=&quot;20300&quot; value=&quot;Slide 5 - &amp;quot;Presentation Title Goes Here&amp;quot;&quot;/&gt;&lt;property id=&quot;20307&quot; value=&quot;257&quot;/&gt;&lt;/object&gt;&lt;object type=&quot;3&quot; unique_id=&quot;184154&quot;&gt;&lt;property id=&quot;20148&quot; value=&quot;5&quot;/&gt;&lt;property id=&quot;20300&quot; value=&quot;Slide 6 - &amp;quot;Use this slide for transitions&amp;quot;&quot;/&gt;&lt;property id=&quot;20307&quot; value=&quot;258&quot;/&gt;&lt;/object&gt;&lt;object type=&quot;3&quot; unique_id=&quot;184155&quot;&gt;&lt;property id=&quot;20148&quot; value=&quot;5&quot;/&gt;&lt;property id=&quot;20300&quot; value=&quot;Slide 7 - &amp;quot;Use this slide for transitions&amp;quot;&quot;/&gt;&lt;property id=&quot;20307&quot; value=&quot;259&quot;/&gt;&lt;/object&gt;&lt;object type=&quot;3&quot; unique_id=&quot;184156&quot;&gt;&lt;property id=&quot;20148&quot; value=&quot;5&quot;/&gt;&lt;property id=&quot;20300&quot; value=&quot;Slide 8 - &amp;quot;“Design is the silent  ambassador of your brand.”&amp;quot;&quot;/&gt;&lt;property id=&quot;20307&quot; value=&quot;260&quot;/&gt;&lt;/object&gt;&lt;object type=&quot;3&quot; unique_id=&quot;184157&quot;&gt;&lt;property id=&quot;20148&quot; value=&quot;5&quot;/&gt;&lt;property id=&quot;20300&quot; value=&quot;Slide 9 - &amp;quot;“Design is the silent  ambassador of your brand.”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3 - &amp;quot;Two-column layout&amp;quot;&quot;/&gt;&lt;property id=&quot;20307&quot; value=&quot;265&quot;/&gt;&lt;/object&gt;&lt;object type=&quot;3&quot; unique_id=&quot;184162&quot;&gt;&lt;property id=&quot;20148&quot; value=&quot;5&quot;/&gt;&lt;property id=&quot;20300&quot; value=&quot;Slide 14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5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16 - &amp;quot;This is a sample headline&amp;quot;&quot;/&gt;&lt;property id=&quot;20307&quot; value=&quot;268&quot;/&gt;&lt;/object&gt;&lt;object type=&quot;3&quot; unique_id=&quot;184165&quot;&gt;&lt;property id=&quot;20148&quot; value=&quot;5&quot;/&gt;&lt;property id=&quot;20300&quot; value=&quot;Slide 17 - &amp;quot;Bar charts&amp;quot;&quot;/&gt;&lt;property id=&quot;20307&quot; value=&quot;269&quot;/&gt;&lt;/object&gt;&lt;object type=&quot;3&quot; unique_id=&quot;184166&quot;&gt;&lt;property id=&quot;20148&quot; value=&quot;5&quot;/&gt;&lt;property id=&quot;20300&quot; value=&quot;Slide 18 - &amp;quot;Line charts&amp;quot;&quot;/&gt;&lt;property id=&quot;20307&quot; value=&quot;270&quot;/&gt;&lt;/object&gt;&lt;object type=&quot;3&quot; unique_id=&quot;184167&quot;&gt;&lt;property id=&quot;20148&quot; value=&quot;5&quot;/&gt;&lt;property id=&quot;20300&quot; value=&quot;Slide 19 - &amp;quot;This is a sample headline&amp;quot;&quot;/&gt;&lt;property id=&quot;20307&quot; value=&quot;271&quot;/&gt;&lt;/object&gt;&lt;object type=&quot;3&quot; unique_id=&quot;184168&quot;&gt;&lt;property id=&quot;20148&quot; value=&quot;5&quot;/&gt;&lt;property id=&quot;20300&quot; value=&quot;Slide 20 - &amp;quot;Slide title&amp;quot;&quot;/&gt;&lt;property id=&quot;20307&quot; value=&quot;272&quot;/&gt;&lt;/object&gt;&lt;object type=&quot;3&quot; unique_id=&quot;184169&quot;&gt;&lt;property id=&quot;20148&quot; value=&quot;5&quot;/&gt;&lt;property id=&quot;20300&quot; value=&quot;Slide 21 - &amp;quot;Use this layout when pairing words with a picture.&amp;quot;&quot;/&gt;&lt;property id=&quot;20307&quot; value=&quot;273&quot;/&gt;&lt;/object&gt;&lt;object type=&quot;3&quot; unique_id=&quot;184170&quot;&gt;&lt;property id=&quot;20148&quot; value=&quot;5&quot;/&gt;&lt;property id=&quot;20300&quot; value=&quot;Slide 22 - &amp;quot;Use this layout when pairing words with a picture.&amp;quot;&quot;/&gt;&lt;property id=&quot;20307&quot; value=&quot;274&quot;/&gt;&lt;/object&gt;&lt;object type=&quot;3&quot; unique_id=&quot;184171&quot;&gt;&lt;property id=&quot;20148&quot; value=&quot;5&quot;/&gt;&lt;property id=&quot;20300&quot; value=&quot;Slide 23&quot;/&gt;&lt;property id=&quot;20307&quot; value=&quot;275&quot;/&gt;&lt;/object&gt;&lt;object type=&quot;3&quot; unique_id=&quot;184172&quot;&gt;&lt;property id=&quot;20148&quot; value=&quot;5&quot;/&gt;&lt;property id=&quot;20300&quot; value=&quot;Slide 24 - &amp;quot;Best practices&amp;quot;&quot;/&gt;&lt;property id=&quot;20307&quot; value=&quot;276&quot;/&gt;&lt;/object&gt;&lt;object type=&quot;3&quot; unique_id=&quot;184173&quot;&gt;&lt;property id=&quot;20148&quot; value=&quot;5&quot;/&gt;&lt;property id=&quot;20300&quot; value=&quot;Slide 25 - &amp;quot;Color palette&amp;quot;&quot;/&gt;&lt;property id=&quot;20307&quot; value=&quot;277&quot;/&gt;&lt;/object&gt;&lt;object type=&quot;3&quot; unique_id=&quot;184174&quot;&gt;&lt;property id=&quot;20148&quot; value=&quot;5&quot;/&gt;&lt;property id=&quot;20300&quot; value=&quot;Slide 26 - &amp;quot;Only use the themes provided&amp;quot;&quot;/&gt;&lt;property id=&quot;20307&quot; value=&quot;278&quot;/&gt;&lt;/object&gt;&lt;object type=&quot;3&quot; unique_id=&quot;184175&quot;&gt;&lt;property id=&quot;20148&quot; value=&quot;5&quot;/&gt;&lt;property id=&quot;20300&quot; value=&quot;Slide 26 - &amp;quot;Color themes&amp;quot;&quot;/&gt;&lt;property id=&quot;20307&quot; value=&quot;279&quot;/&gt;&lt;/object&gt;&lt;object type=&quot;3&quot; unique_id=&quot;184176&quot;&gt;&lt;property id=&quot;20148&quot; value=&quot;5&quot;/&gt;&lt;property id=&quot;20300&quot; value=&quot;Slide 27 - &amp;quot;Seven tips for better presentations&amp;quot;&quot;/&gt;&lt;property id=&quot;20307&quot; value=&quot;280&quot;/&gt;&lt;/object&gt;&lt;object type=&quot;3&quot; unique_id=&quot;184178&quot;&gt;&lt;property id=&quot;20148&quot; value=&quot;5&quot;/&gt;&lt;property id=&quot;20300&quot; value=&quot;Slide 28&quot;/&gt;&lt;property id=&quot;20307&quot; value=&quot;282&quot;/&gt;&lt;/object&gt;&lt;object type=&quot;3&quot; unique_id=&quot;198815&quot;&gt;&lt;property id=&quot;20148&quot; value=&quot;5&quot;/&gt;&lt;property id=&quot;20300&quot; value=&quot;Slide 2 - &amp;quot;Everyone is responsible for security&amp;quot;&quot;/&gt;&lt;property id=&quot;20307&quot; value=&quot;286&quot;/&gt;&lt;/object&gt;&lt;object type=&quot;3&quot; unique_id=&quot;198816&quot;&gt;&lt;property id=&quot;20148&quot; value=&quot;5&quot;/&gt;&lt;property id=&quot;20300&quot; value=&quot;Slide 3 - &amp;quot;Please read&amp;quot;&quot;/&gt;&lt;property id=&quot;20307&quot; value=&quot;287&quot;/&gt;&lt;/object&gt;&lt;object type=&quot;3&quot; unique_id=&quot;198998&quot;&gt;&lt;property id=&quot;20148&quot; value=&quot;5&quot;/&gt;&lt;property id=&quot;20300&quot; value=&quot;Slide 4 - &amp;quot;Color themes&amp;quot;&quot;/&gt;&lt;property id=&quot;20307&quot; value=&quot;288&quot;/&gt;&lt;/object&gt;&lt;/object&gt;&lt;object type=&quot;8&quot; unique_id=&quot;10268&quot;&gt;&lt;/object&gt;&lt;/object&gt;&lt;/database&gt;"/>
</p:tagLst>
</file>

<file path=ppt/theme/theme1.xml><?xml version="1.0" encoding="utf-8"?>
<a:theme xmlns:a="http://schemas.openxmlformats.org/drawingml/2006/main" name="Dark theme 2022 Widescreen">
  <a:themeElements>
    <a:clrScheme name="Cisco Color Palette">
      <a:dk1>
        <a:srgbClr val="0D274D"/>
      </a:dk1>
      <a:lt1>
        <a:srgbClr val="FFFFFF"/>
      </a:lt1>
      <a:dk2>
        <a:srgbClr val="414244"/>
      </a:dk2>
      <a:lt2>
        <a:srgbClr val="0051AF"/>
      </a:lt2>
      <a:accent1>
        <a:srgbClr val="00BCEB"/>
      </a:accent1>
      <a:accent2>
        <a:srgbClr val="74BF4B"/>
      </a:accent2>
      <a:accent3>
        <a:srgbClr val="0051AF"/>
      </a:accent3>
      <a:accent4>
        <a:srgbClr val="E2E2E2"/>
      </a:accent4>
      <a:accent5>
        <a:srgbClr val="FBAB2C"/>
      </a:accent5>
      <a:accent6>
        <a:srgbClr val="E3241B"/>
      </a:accent6>
      <a:hlink>
        <a:srgbClr val="0050AE"/>
      </a:hlink>
      <a:folHlink>
        <a:srgbClr val="00BCEB"/>
      </a:folHlink>
    </a:clrScheme>
    <a:fontScheme name="Test">
      <a:majorFont>
        <a:latin typeface="CiscoSansTT Extra 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96866</TotalTime>
  <Words>665</Words>
  <Application>Microsoft Macintosh PowerPoint</Application>
  <PresentationFormat>Widescreen</PresentationFormat>
  <Paragraphs>64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CiscoSansTT Medium</vt:lpstr>
      <vt:lpstr>CiscoSansTT ExtraLight</vt:lpstr>
      <vt:lpstr>Calibri</vt:lpstr>
      <vt:lpstr>CiscoSansTT</vt:lpstr>
      <vt:lpstr>Arial</vt:lpstr>
      <vt:lpstr>Wingdings</vt:lpstr>
      <vt:lpstr>CiscoSansTT Light</vt:lpstr>
      <vt:lpstr>Dark theme 2022 Widescreen</vt:lpstr>
      <vt:lpstr>Intersight Add-on for Splunk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Cisco Systems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Intersight Add-on for Splunk</dc:title>
  <dc:subject/>
  <dc:creator>Jeremy Williams</dc:creator>
  <cp:keywords>Intersight, Splunk</cp:keywords>
  <dc:description/>
  <cp:lastModifiedBy>Jeremy Williams (jerewill)</cp:lastModifiedBy>
  <cp:revision>1054</cp:revision>
  <cp:lastPrinted>2022-03-18T19:12:29Z</cp:lastPrinted>
  <dcterms:created xsi:type="dcterms:W3CDTF">2014-07-09T19:55:36Z</dcterms:created>
  <dcterms:modified xsi:type="dcterms:W3CDTF">2022-08-03T16:27:29Z</dcterms:modified>
  <cp:category/>
</cp:coreProperties>
</file>